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1" r:id="rId3"/>
    <p:sldId id="264" r:id="rId4"/>
    <p:sldId id="265" r:id="rId5"/>
    <p:sldId id="266" r:id="rId6"/>
    <p:sldId id="263" r:id="rId7"/>
    <p:sldId id="257" r:id="rId8"/>
    <p:sldId id="262" r:id="rId9"/>
    <p:sldId id="268" r:id="rId10"/>
    <p:sldId id="269" r:id="rId11"/>
    <p:sldId id="271" r:id="rId12"/>
    <p:sldId id="270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5DAE-4E98-4E8D-971D-7F57091DA495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51D21-829A-490F-92AE-E9DC1DC1D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44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5DAE-4E98-4E8D-971D-7F57091DA495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51D21-829A-490F-92AE-E9DC1DC1D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5DAE-4E98-4E8D-971D-7F57091DA495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51D21-829A-490F-92AE-E9DC1DC1D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9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5DAE-4E98-4E8D-971D-7F57091DA495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51D21-829A-490F-92AE-E9DC1DC1D5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0538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5DAE-4E98-4E8D-971D-7F57091DA495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51D21-829A-490F-92AE-E9DC1DC1D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77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5DAE-4E98-4E8D-971D-7F57091DA495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51D21-829A-490F-92AE-E9DC1DC1D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9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5DAE-4E98-4E8D-971D-7F57091DA495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51D21-829A-490F-92AE-E9DC1DC1D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78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5DAE-4E98-4E8D-971D-7F57091DA495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51D21-829A-490F-92AE-E9DC1DC1D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66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5DAE-4E98-4E8D-971D-7F57091DA495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51D21-829A-490F-92AE-E9DC1DC1D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55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5DAE-4E98-4E8D-971D-7F57091DA495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51D21-829A-490F-92AE-E9DC1DC1D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12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5DAE-4E98-4E8D-971D-7F57091DA495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51D21-829A-490F-92AE-E9DC1DC1D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10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5DAE-4E98-4E8D-971D-7F57091DA495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51D21-829A-490F-92AE-E9DC1DC1D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61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5DAE-4E98-4E8D-971D-7F57091DA495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51D21-829A-490F-92AE-E9DC1DC1D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7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5DAE-4E98-4E8D-971D-7F57091DA495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51D21-829A-490F-92AE-E9DC1DC1D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87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5DAE-4E98-4E8D-971D-7F57091DA495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51D21-829A-490F-92AE-E9DC1DC1D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1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5DAE-4E98-4E8D-971D-7F57091DA495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51D21-829A-490F-92AE-E9DC1DC1D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61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5DAE-4E98-4E8D-971D-7F57091DA495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51D21-829A-490F-92AE-E9DC1DC1D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45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2105DAE-4E98-4E8D-971D-7F57091DA495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51D21-829A-490F-92AE-E9DC1DC1D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861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lfinkbutler@pwcgov.org" TargetMode="External"/><Relationship Id="rId2" Type="http://schemas.openxmlformats.org/officeDocument/2006/relationships/hyperlink" Target="mailto:midcopw@gmail.com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A5782-BBD1-3C67-882F-4E984022A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6819" y="2478185"/>
            <a:ext cx="8825658" cy="1348381"/>
          </a:xfrm>
        </p:spPr>
        <p:txBody>
          <a:bodyPr/>
          <a:lstStyle/>
          <a:p>
            <a:r>
              <a:rPr lang="en-US" sz="5400" dirty="0"/>
              <a:t>      </a:t>
            </a:r>
            <a:r>
              <a:rPr lang="en-US" sz="5400" dirty="0" err="1"/>
              <a:t>Asdee</a:t>
            </a:r>
            <a:r>
              <a:rPr lang="en-US" sz="5400" dirty="0"/>
              <a:t> Lane Farm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D67EA2-CA08-9BA8-3B48-BF7CC006DB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93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D29BBA-A413-88C9-8A3F-44D283307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70" y="416374"/>
            <a:ext cx="5380383" cy="6258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BEEA6E-699E-92F6-5B61-18DF50D6ADE0}"/>
              </a:ext>
            </a:extLst>
          </p:cNvPr>
          <p:cNvSpPr txBox="1"/>
          <p:nvPr/>
        </p:nvSpPr>
        <p:spPr>
          <a:xfrm>
            <a:off x="7513983" y="1839911"/>
            <a:ext cx="4267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County Bona Fide letter -part 2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animals on the property less than six months, a Temporary Activity Permit is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Six permits per year are allowed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“event” per permit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there’s a problem, a one-year moratorium can be imposed</a:t>
            </a:r>
          </a:p>
        </p:txBody>
      </p:sp>
    </p:spTree>
    <p:extLst>
      <p:ext uri="{BB962C8B-B14F-4D97-AF65-F5344CB8AC3E}">
        <p14:creationId xmlns:p14="http://schemas.microsoft.com/office/powerpoint/2010/main" val="1471653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262383-F104-95E7-F809-024621C28709}"/>
              </a:ext>
            </a:extLst>
          </p:cNvPr>
          <p:cNvSpPr txBox="1"/>
          <p:nvPr/>
        </p:nvSpPr>
        <p:spPr>
          <a:xfrm>
            <a:off x="1099930" y="1258958"/>
            <a:ext cx="1078727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Farm is a By-right use on an A-1 zoned property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Has Bona-Fide Agricultural Use approval  from the county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Allowed to slaughter animals kept on the property for more than six months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Allowed to slaughter animals kept on the property less than six months with a Temporary Activity Permit (TAP)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One “event” per TAP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Six </a:t>
            </a:r>
            <a:r>
              <a:rPr lang="en-US" sz="2000" dirty="0" err="1"/>
              <a:t>TAP’s</a:t>
            </a:r>
            <a:r>
              <a:rPr lang="en-US" sz="2000" dirty="0"/>
              <a:t> per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One-year moratorium may be placed on TAP </a:t>
            </a:r>
            <a:r>
              <a:rPr lang="en-US" sz="2000"/>
              <a:t>for violations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 apparent restrictions on number of animals processed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6218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73C4F1-860B-9781-0A2D-141900FEE15F}"/>
              </a:ext>
            </a:extLst>
          </p:cNvPr>
          <p:cNvSpPr txBox="1"/>
          <p:nvPr/>
        </p:nvSpPr>
        <p:spPr>
          <a:xfrm>
            <a:off x="1033670" y="1320730"/>
            <a:ext cx="93030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Contacts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Midcopw.net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hlinkClick r:id="rId2"/>
              </a:rPr>
              <a:t>midcopw@gmail.com</a:t>
            </a: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*PWC Zoning Administrator Lisa Fink-Butler: </a:t>
            </a:r>
            <a:r>
              <a:rPr lang="en-US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lfinkbutler@pwcgov.org</a:t>
            </a:r>
            <a:r>
              <a:rPr lang="en-US" sz="2000" dirty="0"/>
              <a:t>, 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703-792-6839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Century Gothic" panose="020B0502020202020204" pitchFamily="34" charset="0"/>
              </a:rPr>
              <a:t>U.S. Department of Agriculture Farm Service Agency (540)-347-4402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*Virginia Farm Bureau 540-739-0103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Va. Health Department 703-792-7300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8113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660193-D784-30C2-C42F-83E0957B371A}"/>
              </a:ext>
            </a:extLst>
          </p:cNvPr>
          <p:cNvSpPr txBox="1"/>
          <p:nvPr/>
        </p:nvSpPr>
        <p:spPr>
          <a:xfrm>
            <a:off x="2623931" y="2888084"/>
            <a:ext cx="8812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Questions??</a:t>
            </a:r>
          </a:p>
        </p:txBody>
      </p:sp>
    </p:spTree>
    <p:extLst>
      <p:ext uri="{BB962C8B-B14F-4D97-AF65-F5344CB8AC3E}">
        <p14:creationId xmlns:p14="http://schemas.microsoft.com/office/powerpoint/2010/main" val="4137032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FBC96D-3D5C-DDCE-241D-F387CA19B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785812"/>
            <a:ext cx="11029950" cy="5286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9E1354-048B-82F5-2FD7-389A423F67B4}"/>
              </a:ext>
            </a:extLst>
          </p:cNvPr>
          <p:cNvSpPr txBox="1"/>
          <p:nvPr/>
        </p:nvSpPr>
        <p:spPr>
          <a:xfrm>
            <a:off x="7772400" y="3086100"/>
            <a:ext cx="178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Howell Tract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242EEA-9F61-42EC-91B6-92962337452E}"/>
              </a:ext>
            </a:extLst>
          </p:cNvPr>
          <p:cNvSpPr txBox="1"/>
          <p:nvPr/>
        </p:nvSpPr>
        <p:spPr>
          <a:xfrm>
            <a:off x="5900738" y="2143125"/>
            <a:ext cx="1114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Marsters</a:t>
            </a:r>
            <a:r>
              <a:rPr lang="en-US" sz="1600" dirty="0"/>
              <a:t> Property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569648-10C0-BF52-1F0B-F7A7322CFBD3}"/>
              </a:ext>
            </a:extLst>
          </p:cNvPr>
          <p:cNvSpPr txBox="1"/>
          <p:nvPr/>
        </p:nvSpPr>
        <p:spPr>
          <a:xfrm>
            <a:off x="5643563" y="3286155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Sheep Farm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D4EA14-BB72-806C-C0B3-2720FEF77AA6}"/>
              </a:ext>
            </a:extLst>
          </p:cNvPr>
          <p:cNvSpPr txBox="1"/>
          <p:nvPr/>
        </p:nvSpPr>
        <p:spPr>
          <a:xfrm>
            <a:off x="6215063" y="4186238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County Parkland</a:t>
            </a:r>
          </a:p>
        </p:txBody>
      </p:sp>
    </p:spTree>
    <p:extLst>
      <p:ext uri="{BB962C8B-B14F-4D97-AF65-F5344CB8AC3E}">
        <p14:creationId xmlns:p14="http://schemas.microsoft.com/office/powerpoint/2010/main" val="3231811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D0ED0-3D7C-EFAB-0E00-CBDF2C20B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98" y="775917"/>
            <a:ext cx="7335274" cy="53061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E25F75-1E61-E026-8605-43E2D85AD324}"/>
              </a:ext>
            </a:extLst>
          </p:cNvPr>
          <p:cNvSpPr txBox="1"/>
          <p:nvPr/>
        </p:nvSpPr>
        <p:spPr>
          <a:xfrm>
            <a:off x="9369287" y="1510748"/>
            <a:ext cx="25046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Letter of intent from the owner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Plans to raise animals such as sheep, goats, cows, chickens and 1-2 horses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81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94E3D0-4F0C-93FF-CAE3-042CF3B77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30" y="330949"/>
            <a:ext cx="4881102" cy="6196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DF637D-8592-E765-AB4E-68DAC331F2CE}"/>
              </a:ext>
            </a:extLst>
          </p:cNvPr>
          <p:cNvSpPr txBox="1"/>
          <p:nvPr/>
        </p:nvSpPr>
        <p:spPr>
          <a:xfrm>
            <a:off x="7460974" y="2544417"/>
            <a:ext cx="404191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Letter of commitment from the owner for Bona-Fide Agricultural Use- part 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106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DE85D4-664C-0EB8-C1B1-AA20C70E4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3" y="376137"/>
            <a:ext cx="4770783" cy="6105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76E15E-0070-6B63-BC6A-B9434CD759C6}"/>
              </a:ext>
            </a:extLst>
          </p:cNvPr>
          <p:cNvSpPr txBox="1"/>
          <p:nvPr/>
        </p:nvSpPr>
        <p:spPr>
          <a:xfrm>
            <a:off x="6970645" y="2444115"/>
            <a:ext cx="42804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Letter of commitment part 2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Received USDA approval for agricultural operation</a:t>
            </a:r>
          </a:p>
        </p:txBody>
      </p:sp>
    </p:spTree>
    <p:extLst>
      <p:ext uri="{BB962C8B-B14F-4D97-AF65-F5344CB8AC3E}">
        <p14:creationId xmlns:p14="http://schemas.microsoft.com/office/powerpoint/2010/main" val="2809075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61B2F-E117-50DB-E5AA-E13A2B8A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60" y="643818"/>
            <a:ext cx="7059010" cy="51727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FA848-361A-09D6-255F-D1E27F0BAA3D}"/>
              </a:ext>
            </a:extLst>
          </p:cNvPr>
          <p:cNvSpPr txBox="1"/>
          <p:nvPr/>
        </p:nvSpPr>
        <p:spPr>
          <a:xfrm>
            <a:off x="8719930" y="1643270"/>
            <a:ext cx="306125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Layout of the operation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Barn already exists and has been expanded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 has been run to the property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Well has been drilled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 entrance on </a:t>
            </a:r>
            <a:r>
              <a:rPr lang="en-US" dirty="0" err="1"/>
              <a:t>Asdee</a:t>
            </a:r>
            <a:r>
              <a:rPr lang="en-US" dirty="0"/>
              <a:t> Lane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863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B7B332-6E82-836E-7062-FFC2C75C9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28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A54472-8551-7D5F-A1A7-EF24FBFD6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1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2BE30F-6D6A-6477-1A99-8494F115ACC9}"/>
              </a:ext>
            </a:extLst>
          </p:cNvPr>
          <p:cNvSpPr txBox="1"/>
          <p:nvPr/>
        </p:nvSpPr>
        <p:spPr>
          <a:xfrm>
            <a:off x="10018644" y="2716696"/>
            <a:ext cx="1656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Main entrance</a:t>
            </a:r>
          </a:p>
        </p:txBody>
      </p:sp>
    </p:spTree>
    <p:extLst>
      <p:ext uri="{BB962C8B-B14F-4D97-AF65-F5344CB8AC3E}">
        <p14:creationId xmlns:p14="http://schemas.microsoft.com/office/powerpoint/2010/main" val="1017573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3A4653-546A-CE04-795C-62B6F229C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61" y="143671"/>
            <a:ext cx="5194852" cy="6570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233558-1C75-46F9-266C-12CE164A6E12}"/>
              </a:ext>
            </a:extLst>
          </p:cNvPr>
          <p:cNvSpPr txBox="1"/>
          <p:nvPr/>
        </p:nvSpPr>
        <p:spPr>
          <a:xfrm>
            <a:off x="6387548" y="3935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4B1C16-BB40-6947-7F4D-C1387A1ADD3E}"/>
              </a:ext>
            </a:extLst>
          </p:cNvPr>
          <p:cNvSpPr txBox="1"/>
          <p:nvPr/>
        </p:nvSpPr>
        <p:spPr>
          <a:xfrm>
            <a:off x="7301549" y="1689127"/>
            <a:ext cx="446598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Letter from the county regarding Bona Fide Agricultural Use- part 1</a:t>
            </a:r>
          </a:p>
          <a:p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Owner plans to have freezer space for animals slaughtered on-site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are no apparent restrictions on number of animals processed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4757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20754</TotalTime>
  <Words>290</Words>
  <Application>Microsoft Office PowerPoint</Application>
  <PresentationFormat>Widescreen</PresentationFormat>
  <Paragraphs>77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Ion</vt:lpstr>
      <vt:lpstr>      Asdee Lane Farm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Asdee Lane Sheep Farm</dc:title>
  <dc:creator>Martin</dc:creator>
  <cp:lastModifiedBy>Martin Jeter</cp:lastModifiedBy>
  <cp:revision>17</cp:revision>
  <dcterms:created xsi:type="dcterms:W3CDTF">2023-05-16T12:24:56Z</dcterms:created>
  <dcterms:modified xsi:type="dcterms:W3CDTF">2023-08-30T18:07:44Z</dcterms:modified>
</cp:coreProperties>
</file>