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1.jpg" ContentType="image/jpe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11" r:id="rId2"/>
    <p:sldId id="833" r:id="rId3"/>
    <p:sldId id="854" r:id="rId4"/>
    <p:sldId id="856" r:id="rId5"/>
    <p:sldId id="857" r:id="rId6"/>
    <p:sldId id="855" r:id="rId7"/>
    <p:sldId id="858" r:id="rId8"/>
    <p:sldId id="859" r:id="rId9"/>
    <p:sldId id="861" r:id="rId10"/>
    <p:sldId id="860" r:id="rId11"/>
    <p:sldId id="847" r:id="rId12"/>
    <p:sldId id="863" r:id="rId13"/>
    <p:sldId id="862" r:id="rId14"/>
    <p:sldId id="846" r:id="rId15"/>
    <p:sldId id="864"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6075"/>
    <a:srgbClr val="861F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16A700-9EDE-4B15-9DFF-BEC6E9C065F0}" v="52" dt="2024-05-01T19:36:02.6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74" d="100"/>
          <a:sy n="74" d="100"/>
        </p:scale>
        <p:origin x="84" y="5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lles, Thomas" userId="0d01e135-3ad4-4d0a-aebe-cbad0151b2ae" providerId="ADAL" clId="{A116A700-9EDE-4B15-9DFF-BEC6E9C065F0}"/>
    <pc:docChg chg="undo custSel addSld delSld modSld sldOrd">
      <pc:chgData name="Bolles, Thomas" userId="0d01e135-3ad4-4d0a-aebe-cbad0151b2ae" providerId="ADAL" clId="{A116A700-9EDE-4B15-9DFF-BEC6E9C065F0}" dt="2024-05-01T19:37:15.013" v="3760"/>
      <pc:docMkLst>
        <pc:docMk/>
      </pc:docMkLst>
      <pc:sldChg chg="add del">
        <pc:chgData name="Bolles, Thomas" userId="0d01e135-3ad4-4d0a-aebe-cbad0151b2ae" providerId="ADAL" clId="{A116A700-9EDE-4B15-9DFF-BEC6E9C065F0}" dt="2024-05-01T15:15:48.405" v="118" actId="47"/>
        <pc:sldMkLst>
          <pc:docMk/>
          <pc:sldMk cId="0" sldId="258"/>
        </pc:sldMkLst>
      </pc:sldChg>
      <pc:sldChg chg="del">
        <pc:chgData name="Bolles, Thomas" userId="0d01e135-3ad4-4d0a-aebe-cbad0151b2ae" providerId="ADAL" clId="{A116A700-9EDE-4B15-9DFF-BEC6E9C065F0}" dt="2024-05-01T15:57:02.054" v="1773" actId="47"/>
        <pc:sldMkLst>
          <pc:docMk/>
          <pc:sldMk cId="2634803970" sldId="260"/>
        </pc:sldMkLst>
      </pc:sldChg>
      <pc:sldChg chg="del">
        <pc:chgData name="Bolles, Thomas" userId="0d01e135-3ad4-4d0a-aebe-cbad0151b2ae" providerId="ADAL" clId="{A116A700-9EDE-4B15-9DFF-BEC6E9C065F0}" dt="2024-05-01T15:57:02.054" v="1773" actId="47"/>
        <pc:sldMkLst>
          <pc:docMk/>
          <pc:sldMk cId="2772579879" sldId="261"/>
        </pc:sldMkLst>
      </pc:sldChg>
      <pc:sldChg chg="del">
        <pc:chgData name="Bolles, Thomas" userId="0d01e135-3ad4-4d0a-aebe-cbad0151b2ae" providerId="ADAL" clId="{A116A700-9EDE-4B15-9DFF-BEC6E9C065F0}" dt="2024-05-01T15:57:02.054" v="1773" actId="47"/>
        <pc:sldMkLst>
          <pc:docMk/>
          <pc:sldMk cId="2370311872" sldId="262"/>
        </pc:sldMkLst>
      </pc:sldChg>
      <pc:sldChg chg="del">
        <pc:chgData name="Bolles, Thomas" userId="0d01e135-3ad4-4d0a-aebe-cbad0151b2ae" providerId="ADAL" clId="{A116A700-9EDE-4B15-9DFF-BEC6E9C065F0}" dt="2024-05-01T15:57:02.054" v="1773" actId="47"/>
        <pc:sldMkLst>
          <pc:docMk/>
          <pc:sldMk cId="1799196728" sldId="263"/>
        </pc:sldMkLst>
      </pc:sldChg>
      <pc:sldChg chg="del">
        <pc:chgData name="Bolles, Thomas" userId="0d01e135-3ad4-4d0a-aebe-cbad0151b2ae" providerId="ADAL" clId="{A116A700-9EDE-4B15-9DFF-BEC6E9C065F0}" dt="2024-05-01T15:57:02.054" v="1773" actId="47"/>
        <pc:sldMkLst>
          <pc:docMk/>
          <pc:sldMk cId="2576519601" sldId="265"/>
        </pc:sldMkLst>
      </pc:sldChg>
      <pc:sldChg chg="del">
        <pc:chgData name="Bolles, Thomas" userId="0d01e135-3ad4-4d0a-aebe-cbad0151b2ae" providerId="ADAL" clId="{A116A700-9EDE-4B15-9DFF-BEC6E9C065F0}" dt="2024-05-01T15:57:02.054" v="1773" actId="47"/>
        <pc:sldMkLst>
          <pc:docMk/>
          <pc:sldMk cId="1943654109" sldId="268"/>
        </pc:sldMkLst>
      </pc:sldChg>
      <pc:sldChg chg="del">
        <pc:chgData name="Bolles, Thomas" userId="0d01e135-3ad4-4d0a-aebe-cbad0151b2ae" providerId="ADAL" clId="{A116A700-9EDE-4B15-9DFF-BEC6E9C065F0}" dt="2024-05-01T15:57:02.054" v="1773" actId="47"/>
        <pc:sldMkLst>
          <pc:docMk/>
          <pc:sldMk cId="2740575860" sldId="269"/>
        </pc:sldMkLst>
      </pc:sldChg>
      <pc:sldChg chg="del">
        <pc:chgData name="Bolles, Thomas" userId="0d01e135-3ad4-4d0a-aebe-cbad0151b2ae" providerId="ADAL" clId="{A116A700-9EDE-4B15-9DFF-BEC6E9C065F0}" dt="2024-05-01T15:57:02.054" v="1773" actId="47"/>
        <pc:sldMkLst>
          <pc:docMk/>
          <pc:sldMk cId="3807504921" sldId="270"/>
        </pc:sldMkLst>
      </pc:sldChg>
      <pc:sldChg chg="del">
        <pc:chgData name="Bolles, Thomas" userId="0d01e135-3ad4-4d0a-aebe-cbad0151b2ae" providerId="ADAL" clId="{A116A700-9EDE-4B15-9DFF-BEC6E9C065F0}" dt="2024-05-01T15:57:02.054" v="1773" actId="47"/>
        <pc:sldMkLst>
          <pc:docMk/>
          <pc:sldMk cId="3291217003" sldId="271"/>
        </pc:sldMkLst>
      </pc:sldChg>
      <pc:sldChg chg="del">
        <pc:chgData name="Bolles, Thomas" userId="0d01e135-3ad4-4d0a-aebe-cbad0151b2ae" providerId="ADAL" clId="{A116A700-9EDE-4B15-9DFF-BEC6E9C065F0}" dt="2024-05-01T15:57:02.054" v="1773" actId="47"/>
        <pc:sldMkLst>
          <pc:docMk/>
          <pc:sldMk cId="236113178" sldId="272"/>
        </pc:sldMkLst>
      </pc:sldChg>
      <pc:sldChg chg="del">
        <pc:chgData name="Bolles, Thomas" userId="0d01e135-3ad4-4d0a-aebe-cbad0151b2ae" providerId="ADAL" clId="{A116A700-9EDE-4B15-9DFF-BEC6E9C065F0}" dt="2024-05-01T15:57:02.054" v="1773" actId="47"/>
        <pc:sldMkLst>
          <pc:docMk/>
          <pc:sldMk cId="1905629026" sldId="273"/>
        </pc:sldMkLst>
      </pc:sldChg>
      <pc:sldChg chg="del">
        <pc:chgData name="Bolles, Thomas" userId="0d01e135-3ad4-4d0a-aebe-cbad0151b2ae" providerId="ADAL" clId="{A116A700-9EDE-4B15-9DFF-BEC6E9C065F0}" dt="2024-05-01T15:57:02.054" v="1773" actId="47"/>
        <pc:sldMkLst>
          <pc:docMk/>
          <pc:sldMk cId="1380064863" sldId="274"/>
        </pc:sldMkLst>
      </pc:sldChg>
      <pc:sldChg chg="del">
        <pc:chgData name="Bolles, Thomas" userId="0d01e135-3ad4-4d0a-aebe-cbad0151b2ae" providerId="ADAL" clId="{A116A700-9EDE-4B15-9DFF-BEC6E9C065F0}" dt="2024-05-01T15:57:02.054" v="1773" actId="47"/>
        <pc:sldMkLst>
          <pc:docMk/>
          <pc:sldMk cId="4132490782" sldId="275"/>
        </pc:sldMkLst>
      </pc:sldChg>
      <pc:sldChg chg="del">
        <pc:chgData name="Bolles, Thomas" userId="0d01e135-3ad4-4d0a-aebe-cbad0151b2ae" providerId="ADAL" clId="{A116A700-9EDE-4B15-9DFF-BEC6E9C065F0}" dt="2024-05-01T15:57:02.054" v="1773" actId="47"/>
        <pc:sldMkLst>
          <pc:docMk/>
          <pc:sldMk cId="1924863568" sldId="276"/>
        </pc:sldMkLst>
      </pc:sldChg>
      <pc:sldChg chg="del">
        <pc:chgData name="Bolles, Thomas" userId="0d01e135-3ad4-4d0a-aebe-cbad0151b2ae" providerId="ADAL" clId="{A116A700-9EDE-4B15-9DFF-BEC6E9C065F0}" dt="2024-05-01T15:57:02.054" v="1773" actId="47"/>
        <pc:sldMkLst>
          <pc:docMk/>
          <pc:sldMk cId="2635569596" sldId="277"/>
        </pc:sldMkLst>
      </pc:sldChg>
      <pc:sldChg chg="del">
        <pc:chgData name="Bolles, Thomas" userId="0d01e135-3ad4-4d0a-aebe-cbad0151b2ae" providerId="ADAL" clId="{A116A700-9EDE-4B15-9DFF-BEC6E9C065F0}" dt="2024-05-01T15:57:02.054" v="1773" actId="47"/>
        <pc:sldMkLst>
          <pc:docMk/>
          <pc:sldMk cId="2372629786" sldId="279"/>
        </pc:sldMkLst>
      </pc:sldChg>
      <pc:sldChg chg="del">
        <pc:chgData name="Bolles, Thomas" userId="0d01e135-3ad4-4d0a-aebe-cbad0151b2ae" providerId="ADAL" clId="{A116A700-9EDE-4B15-9DFF-BEC6E9C065F0}" dt="2024-05-01T15:57:02.054" v="1773" actId="47"/>
        <pc:sldMkLst>
          <pc:docMk/>
          <pc:sldMk cId="3787976540" sldId="294"/>
        </pc:sldMkLst>
      </pc:sldChg>
      <pc:sldChg chg="del">
        <pc:chgData name="Bolles, Thomas" userId="0d01e135-3ad4-4d0a-aebe-cbad0151b2ae" providerId="ADAL" clId="{A116A700-9EDE-4B15-9DFF-BEC6E9C065F0}" dt="2024-05-01T15:57:02.054" v="1773" actId="47"/>
        <pc:sldMkLst>
          <pc:docMk/>
          <pc:sldMk cId="513509921" sldId="295"/>
        </pc:sldMkLst>
      </pc:sldChg>
      <pc:sldChg chg="del">
        <pc:chgData name="Bolles, Thomas" userId="0d01e135-3ad4-4d0a-aebe-cbad0151b2ae" providerId="ADAL" clId="{A116A700-9EDE-4B15-9DFF-BEC6E9C065F0}" dt="2024-05-01T15:57:02.054" v="1773" actId="47"/>
        <pc:sldMkLst>
          <pc:docMk/>
          <pc:sldMk cId="919056091" sldId="296"/>
        </pc:sldMkLst>
      </pc:sldChg>
      <pc:sldChg chg="del">
        <pc:chgData name="Bolles, Thomas" userId="0d01e135-3ad4-4d0a-aebe-cbad0151b2ae" providerId="ADAL" clId="{A116A700-9EDE-4B15-9DFF-BEC6E9C065F0}" dt="2024-05-01T15:57:02.054" v="1773" actId="47"/>
        <pc:sldMkLst>
          <pc:docMk/>
          <pc:sldMk cId="4091556297" sldId="297"/>
        </pc:sldMkLst>
      </pc:sldChg>
      <pc:sldChg chg="del">
        <pc:chgData name="Bolles, Thomas" userId="0d01e135-3ad4-4d0a-aebe-cbad0151b2ae" providerId="ADAL" clId="{A116A700-9EDE-4B15-9DFF-BEC6E9C065F0}" dt="2024-05-01T15:57:02.054" v="1773" actId="47"/>
        <pc:sldMkLst>
          <pc:docMk/>
          <pc:sldMk cId="3410052539" sldId="298"/>
        </pc:sldMkLst>
      </pc:sldChg>
      <pc:sldChg chg="del">
        <pc:chgData name="Bolles, Thomas" userId="0d01e135-3ad4-4d0a-aebe-cbad0151b2ae" providerId="ADAL" clId="{A116A700-9EDE-4B15-9DFF-BEC6E9C065F0}" dt="2024-05-01T15:57:02.054" v="1773" actId="47"/>
        <pc:sldMkLst>
          <pc:docMk/>
          <pc:sldMk cId="1629594806" sldId="301"/>
        </pc:sldMkLst>
      </pc:sldChg>
      <pc:sldChg chg="del">
        <pc:chgData name="Bolles, Thomas" userId="0d01e135-3ad4-4d0a-aebe-cbad0151b2ae" providerId="ADAL" clId="{A116A700-9EDE-4B15-9DFF-BEC6E9C065F0}" dt="2024-05-01T15:57:02.054" v="1773" actId="47"/>
        <pc:sldMkLst>
          <pc:docMk/>
          <pc:sldMk cId="2480941611" sldId="302"/>
        </pc:sldMkLst>
      </pc:sldChg>
      <pc:sldChg chg="del">
        <pc:chgData name="Bolles, Thomas" userId="0d01e135-3ad4-4d0a-aebe-cbad0151b2ae" providerId="ADAL" clId="{A116A700-9EDE-4B15-9DFF-BEC6E9C065F0}" dt="2024-05-01T15:57:02.054" v="1773" actId="47"/>
        <pc:sldMkLst>
          <pc:docMk/>
          <pc:sldMk cId="3796806771" sldId="304"/>
        </pc:sldMkLst>
      </pc:sldChg>
      <pc:sldChg chg="del">
        <pc:chgData name="Bolles, Thomas" userId="0d01e135-3ad4-4d0a-aebe-cbad0151b2ae" providerId="ADAL" clId="{A116A700-9EDE-4B15-9DFF-BEC6E9C065F0}" dt="2024-05-01T15:57:02.054" v="1773" actId="47"/>
        <pc:sldMkLst>
          <pc:docMk/>
          <pc:sldMk cId="3799366952" sldId="305"/>
        </pc:sldMkLst>
      </pc:sldChg>
      <pc:sldChg chg="modSp mod">
        <pc:chgData name="Bolles, Thomas" userId="0d01e135-3ad4-4d0a-aebe-cbad0151b2ae" providerId="ADAL" clId="{A116A700-9EDE-4B15-9DFF-BEC6E9C065F0}" dt="2024-05-01T15:08:22.932" v="8" actId="20577"/>
        <pc:sldMkLst>
          <pc:docMk/>
          <pc:sldMk cId="3661118707" sldId="311"/>
        </pc:sldMkLst>
        <pc:spChg chg="mod">
          <ac:chgData name="Bolles, Thomas" userId="0d01e135-3ad4-4d0a-aebe-cbad0151b2ae" providerId="ADAL" clId="{A116A700-9EDE-4B15-9DFF-BEC6E9C065F0}" dt="2024-05-01T15:08:22.932" v="8" actId="20577"/>
          <ac:spMkLst>
            <pc:docMk/>
            <pc:sldMk cId="3661118707" sldId="311"/>
            <ac:spMk id="3" creationId="{CC8F6BE4-E09D-42C9-B28A-E66257C6253F}"/>
          </ac:spMkLst>
        </pc:spChg>
      </pc:sldChg>
      <pc:sldChg chg="del">
        <pc:chgData name="Bolles, Thomas" userId="0d01e135-3ad4-4d0a-aebe-cbad0151b2ae" providerId="ADAL" clId="{A116A700-9EDE-4B15-9DFF-BEC6E9C065F0}" dt="2024-05-01T15:57:02.054" v="1773" actId="47"/>
        <pc:sldMkLst>
          <pc:docMk/>
          <pc:sldMk cId="1795748249" sldId="315"/>
        </pc:sldMkLst>
      </pc:sldChg>
      <pc:sldChg chg="del">
        <pc:chgData name="Bolles, Thomas" userId="0d01e135-3ad4-4d0a-aebe-cbad0151b2ae" providerId="ADAL" clId="{A116A700-9EDE-4B15-9DFF-BEC6E9C065F0}" dt="2024-05-01T15:57:02.054" v="1773" actId="47"/>
        <pc:sldMkLst>
          <pc:docMk/>
          <pc:sldMk cId="1747214404" sldId="316"/>
        </pc:sldMkLst>
      </pc:sldChg>
      <pc:sldChg chg="del">
        <pc:chgData name="Bolles, Thomas" userId="0d01e135-3ad4-4d0a-aebe-cbad0151b2ae" providerId="ADAL" clId="{A116A700-9EDE-4B15-9DFF-BEC6E9C065F0}" dt="2024-05-01T15:57:02.054" v="1773" actId="47"/>
        <pc:sldMkLst>
          <pc:docMk/>
          <pc:sldMk cId="2681107469" sldId="317"/>
        </pc:sldMkLst>
      </pc:sldChg>
      <pc:sldChg chg="del">
        <pc:chgData name="Bolles, Thomas" userId="0d01e135-3ad4-4d0a-aebe-cbad0151b2ae" providerId="ADAL" clId="{A116A700-9EDE-4B15-9DFF-BEC6E9C065F0}" dt="2024-05-01T15:57:02.054" v="1773" actId="47"/>
        <pc:sldMkLst>
          <pc:docMk/>
          <pc:sldMk cId="1518621745" sldId="319"/>
        </pc:sldMkLst>
      </pc:sldChg>
      <pc:sldChg chg="del">
        <pc:chgData name="Bolles, Thomas" userId="0d01e135-3ad4-4d0a-aebe-cbad0151b2ae" providerId="ADAL" clId="{A116A700-9EDE-4B15-9DFF-BEC6E9C065F0}" dt="2024-05-01T15:57:02.054" v="1773" actId="47"/>
        <pc:sldMkLst>
          <pc:docMk/>
          <pc:sldMk cId="785925738" sldId="320"/>
        </pc:sldMkLst>
      </pc:sldChg>
      <pc:sldChg chg="del">
        <pc:chgData name="Bolles, Thomas" userId="0d01e135-3ad4-4d0a-aebe-cbad0151b2ae" providerId="ADAL" clId="{A116A700-9EDE-4B15-9DFF-BEC6E9C065F0}" dt="2024-05-01T15:57:02.054" v="1773" actId="47"/>
        <pc:sldMkLst>
          <pc:docMk/>
          <pc:sldMk cId="1538576587" sldId="321"/>
        </pc:sldMkLst>
      </pc:sldChg>
      <pc:sldChg chg="del">
        <pc:chgData name="Bolles, Thomas" userId="0d01e135-3ad4-4d0a-aebe-cbad0151b2ae" providerId="ADAL" clId="{A116A700-9EDE-4B15-9DFF-BEC6E9C065F0}" dt="2024-05-01T15:57:02.054" v="1773" actId="47"/>
        <pc:sldMkLst>
          <pc:docMk/>
          <pc:sldMk cId="792750325" sldId="324"/>
        </pc:sldMkLst>
      </pc:sldChg>
      <pc:sldChg chg="del">
        <pc:chgData name="Bolles, Thomas" userId="0d01e135-3ad4-4d0a-aebe-cbad0151b2ae" providerId="ADAL" clId="{A116A700-9EDE-4B15-9DFF-BEC6E9C065F0}" dt="2024-05-01T15:57:02.054" v="1773" actId="47"/>
        <pc:sldMkLst>
          <pc:docMk/>
          <pc:sldMk cId="1988436806" sldId="325"/>
        </pc:sldMkLst>
      </pc:sldChg>
      <pc:sldChg chg="del">
        <pc:chgData name="Bolles, Thomas" userId="0d01e135-3ad4-4d0a-aebe-cbad0151b2ae" providerId="ADAL" clId="{A116A700-9EDE-4B15-9DFF-BEC6E9C065F0}" dt="2024-05-01T15:57:02.054" v="1773" actId="47"/>
        <pc:sldMkLst>
          <pc:docMk/>
          <pc:sldMk cId="3083174192" sldId="326"/>
        </pc:sldMkLst>
      </pc:sldChg>
      <pc:sldChg chg="del">
        <pc:chgData name="Bolles, Thomas" userId="0d01e135-3ad4-4d0a-aebe-cbad0151b2ae" providerId="ADAL" clId="{A116A700-9EDE-4B15-9DFF-BEC6E9C065F0}" dt="2024-05-01T15:57:02.054" v="1773" actId="47"/>
        <pc:sldMkLst>
          <pc:docMk/>
          <pc:sldMk cId="3369305311" sldId="328"/>
        </pc:sldMkLst>
      </pc:sldChg>
      <pc:sldChg chg="del">
        <pc:chgData name="Bolles, Thomas" userId="0d01e135-3ad4-4d0a-aebe-cbad0151b2ae" providerId="ADAL" clId="{A116A700-9EDE-4B15-9DFF-BEC6E9C065F0}" dt="2024-05-01T15:57:02.054" v="1773" actId="47"/>
        <pc:sldMkLst>
          <pc:docMk/>
          <pc:sldMk cId="3807890402" sldId="332"/>
        </pc:sldMkLst>
      </pc:sldChg>
      <pc:sldChg chg="del">
        <pc:chgData name="Bolles, Thomas" userId="0d01e135-3ad4-4d0a-aebe-cbad0151b2ae" providerId="ADAL" clId="{A116A700-9EDE-4B15-9DFF-BEC6E9C065F0}" dt="2024-05-01T15:57:02.054" v="1773" actId="47"/>
        <pc:sldMkLst>
          <pc:docMk/>
          <pc:sldMk cId="888318388" sldId="333"/>
        </pc:sldMkLst>
      </pc:sldChg>
      <pc:sldChg chg="del">
        <pc:chgData name="Bolles, Thomas" userId="0d01e135-3ad4-4d0a-aebe-cbad0151b2ae" providerId="ADAL" clId="{A116A700-9EDE-4B15-9DFF-BEC6E9C065F0}" dt="2024-05-01T15:57:02.054" v="1773" actId="47"/>
        <pc:sldMkLst>
          <pc:docMk/>
          <pc:sldMk cId="3861084747" sldId="334"/>
        </pc:sldMkLst>
      </pc:sldChg>
      <pc:sldChg chg="del">
        <pc:chgData name="Bolles, Thomas" userId="0d01e135-3ad4-4d0a-aebe-cbad0151b2ae" providerId="ADAL" clId="{A116A700-9EDE-4B15-9DFF-BEC6E9C065F0}" dt="2024-05-01T15:57:02.054" v="1773" actId="47"/>
        <pc:sldMkLst>
          <pc:docMk/>
          <pc:sldMk cId="1368717055" sldId="336"/>
        </pc:sldMkLst>
      </pc:sldChg>
      <pc:sldChg chg="del">
        <pc:chgData name="Bolles, Thomas" userId="0d01e135-3ad4-4d0a-aebe-cbad0151b2ae" providerId="ADAL" clId="{A116A700-9EDE-4B15-9DFF-BEC6E9C065F0}" dt="2024-05-01T15:57:02.054" v="1773" actId="47"/>
        <pc:sldMkLst>
          <pc:docMk/>
          <pc:sldMk cId="1209615722" sldId="339"/>
        </pc:sldMkLst>
      </pc:sldChg>
      <pc:sldChg chg="del">
        <pc:chgData name="Bolles, Thomas" userId="0d01e135-3ad4-4d0a-aebe-cbad0151b2ae" providerId="ADAL" clId="{A116A700-9EDE-4B15-9DFF-BEC6E9C065F0}" dt="2024-05-01T15:57:02.054" v="1773" actId="47"/>
        <pc:sldMkLst>
          <pc:docMk/>
          <pc:sldMk cId="3834543075" sldId="345"/>
        </pc:sldMkLst>
      </pc:sldChg>
      <pc:sldChg chg="del">
        <pc:chgData name="Bolles, Thomas" userId="0d01e135-3ad4-4d0a-aebe-cbad0151b2ae" providerId="ADAL" clId="{A116A700-9EDE-4B15-9DFF-BEC6E9C065F0}" dt="2024-05-01T15:57:02.054" v="1773" actId="47"/>
        <pc:sldMkLst>
          <pc:docMk/>
          <pc:sldMk cId="165492527" sldId="346"/>
        </pc:sldMkLst>
      </pc:sldChg>
      <pc:sldChg chg="del">
        <pc:chgData name="Bolles, Thomas" userId="0d01e135-3ad4-4d0a-aebe-cbad0151b2ae" providerId="ADAL" clId="{A116A700-9EDE-4B15-9DFF-BEC6E9C065F0}" dt="2024-05-01T15:57:02.054" v="1773" actId="47"/>
        <pc:sldMkLst>
          <pc:docMk/>
          <pc:sldMk cId="2567301626" sldId="348"/>
        </pc:sldMkLst>
      </pc:sldChg>
      <pc:sldChg chg="del">
        <pc:chgData name="Bolles, Thomas" userId="0d01e135-3ad4-4d0a-aebe-cbad0151b2ae" providerId="ADAL" clId="{A116A700-9EDE-4B15-9DFF-BEC6E9C065F0}" dt="2024-05-01T15:57:02.054" v="1773" actId="47"/>
        <pc:sldMkLst>
          <pc:docMk/>
          <pc:sldMk cId="2769627613" sldId="351"/>
        </pc:sldMkLst>
      </pc:sldChg>
      <pc:sldChg chg="del">
        <pc:chgData name="Bolles, Thomas" userId="0d01e135-3ad4-4d0a-aebe-cbad0151b2ae" providerId="ADAL" clId="{A116A700-9EDE-4B15-9DFF-BEC6E9C065F0}" dt="2024-05-01T15:57:02.054" v="1773" actId="47"/>
        <pc:sldMkLst>
          <pc:docMk/>
          <pc:sldMk cId="2795497946" sldId="354"/>
        </pc:sldMkLst>
      </pc:sldChg>
      <pc:sldChg chg="del">
        <pc:chgData name="Bolles, Thomas" userId="0d01e135-3ad4-4d0a-aebe-cbad0151b2ae" providerId="ADAL" clId="{A116A700-9EDE-4B15-9DFF-BEC6E9C065F0}" dt="2024-05-01T15:57:02.054" v="1773" actId="47"/>
        <pc:sldMkLst>
          <pc:docMk/>
          <pc:sldMk cId="2828779262" sldId="357"/>
        </pc:sldMkLst>
      </pc:sldChg>
      <pc:sldChg chg="del">
        <pc:chgData name="Bolles, Thomas" userId="0d01e135-3ad4-4d0a-aebe-cbad0151b2ae" providerId="ADAL" clId="{A116A700-9EDE-4B15-9DFF-BEC6E9C065F0}" dt="2024-05-01T15:57:02.054" v="1773" actId="47"/>
        <pc:sldMkLst>
          <pc:docMk/>
          <pc:sldMk cId="1203313966" sldId="358"/>
        </pc:sldMkLst>
      </pc:sldChg>
      <pc:sldChg chg="del">
        <pc:chgData name="Bolles, Thomas" userId="0d01e135-3ad4-4d0a-aebe-cbad0151b2ae" providerId="ADAL" clId="{A116A700-9EDE-4B15-9DFF-BEC6E9C065F0}" dt="2024-05-01T15:57:02.054" v="1773" actId="47"/>
        <pc:sldMkLst>
          <pc:docMk/>
          <pc:sldMk cId="2251834885" sldId="360"/>
        </pc:sldMkLst>
      </pc:sldChg>
      <pc:sldChg chg="del">
        <pc:chgData name="Bolles, Thomas" userId="0d01e135-3ad4-4d0a-aebe-cbad0151b2ae" providerId="ADAL" clId="{A116A700-9EDE-4B15-9DFF-BEC6E9C065F0}" dt="2024-05-01T15:57:02.054" v="1773" actId="47"/>
        <pc:sldMkLst>
          <pc:docMk/>
          <pc:sldMk cId="971982678" sldId="364"/>
        </pc:sldMkLst>
      </pc:sldChg>
      <pc:sldChg chg="del">
        <pc:chgData name="Bolles, Thomas" userId="0d01e135-3ad4-4d0a-aebe-cbad0151b2ae" providerId="ADAL" clId="{A116A700-9EDE-4B15-9DFF-BEC6E9C065F0}" dt="2024-05-01T15:57:02.054" v="1773" actId="47"/>
        <pc:sldMkLst>
          <pc:docMk/>
          <pc:sldMk cId="3050039018" sldId="396"/>
        </pc:sldMkLst>
      </pc:sldChg>
      <pc:sldChg chg="del">
        <pc:chgData name="Bolles, Thomas" userId="0d01e135-3ad4-4d0a-aebe-cbad0151b2ae" providerId="ADAL" clId="{A116A700-9EDE-4B15-9DFF-BEC6E9C065F0}" dt="2024-05-01T15:57:02.054" v="1773" actId="47"/>
        <pc:sldMkLst>
          <pc:docMk/>
          <pc:sldMk cId="4058056502" sldId="411"/>
        </pc:sldMkLst>
      </pc:sldChg>
      <pc:sldChg chg="del">
        <pc:chgData name="Bolles, Thomas" userId="0d01e135-3ad4-4d0a-aebe-cbad0151b2ae" providerId="ADAL" clId="{A116A700-9EDE-4B15-9DFF-BEC6E9C065F0}" dt="2024-05-01T15:57:02.054" v="1773" actId="47"/>
        <pc:sldMkLst>
          <pc:docMk/>
          <pc:sldMk cId="1695811978" sldId="412"/>
        </pc:sldMkLst>
      </pc:sldChg>
      <pc:sldChg chg="del">
        <pc:chgData name="Bolles, Thomas" userId="0d01e135-3ad4-4d0a-aebe-cbad0151b2ae" providerId="ADAL" clId="{A116A700-9EDE-4B15-9DFF-BEC6E9C065F0}" dt="2024-05-01T15:57:02.054" v="1773" actId="47"/>
        <pc:sldMkLst>
          <pc:docMk/>
          <pc:sldMk cId="1403057025" sldId="423"/>
        </pc:sldMkLst>
      </pc:sldChg>
      <pc:sldChg chg="del">
        <pc:chgData name="Bolles, Thomas" userId="0d01e135-3ad4-4d0a-aebe-cbad0151b2ae" providerId="ADAL" clId="{A116A700-9EDE-4B15-9DFF-BEC6E9C065F0}" dt="2024-05-01T15:57:02.054" v="1773" actId="47"/>
        <pc:sldMkLst>
          <pc:docMk/>
          <pc:sldMk cId="882021270" sldId="425"/>
        </pc:sldMkLst>
      </pc:sldChg>
      <pc:sldChg chg="del">
        <pc:chgData name="Bolles, Thomas" userId="0d01e135-3ad4-4d0a-aebe-cbad0151b2ae" providerId="ADAL" clId="{A116A700-9EDE-4B15-9DFF-BEC6E9C065F0}" dt="2024-05-01T15:57:02.054" v="1773" actId="47"/>
        <pc:sldMkLst>
          <pc:docMk/>
          <pc:sldMk cId="3692952151" sldId="427"/>
        </pc:sldMkLst>
      </pc:sldChg>
      <pc:sldChg chg="del">
        <pc:chgData name="Bolles, Thomas" userId="0d01e135-3ad4-4d0a-aebe-cbad0151b2ae" providerId="ADAL" clId="{A116A700-9EDE-4B15-9DFF-BEC6E9C065F0}" dt="2024-05-01T15:57:02.054" v="1773" actId="47"/>
        <pc:sldMkLst>
          <pc:docMk/>
          <pc:sldMk cId="381255042" sldId="428"/>
        </pc:sldMkLst>
      </pc:sldChg>
      <pc:sldChg chg="del">
        <pc:chgData name="Bolles, Thomas" userId="0d01e135-3ad4-4d0a-aebe-cbad0151b2ae" providerId="ADAL" clId="{A116A700-9EDE-4B15-9DFF-BEC6E9C065F0}" dt="2024-05-01T15:57:02.054" v="1773" actId="47"/>
        <pc:sldMkLst>
          <pc:docMk/>
          <pc:sldMk cId="2147967088" sldId="429"/>
        </pc:sldMkLst>
      </pc:sldChg>
      <pc:sldChg chg="del">
        <pc:chgData name="Bolles, Thomas" userId="0d01e135-3ad4-4d0a-aebe-cbad0151b2ae" providerId="ADAL" clId="{A116A700-9EDE-4B15-9DFF-BEC6E9C065F0}" dt="2024-05-01T15:57:02.054" v="1773" actId="47"/>
        <pc:sldMkLst>
          <pc:docMk/>
          <pc:sldMk cId="317300402" sldId="430"/>
        </pc:sldMkLst>
      </pc:sldChg>
      <pc:sldChg chg="del">
        <pc:chgData name="Bolles, Thomas" userId="0d01e135-3ad4-4d0a-aebe-cbad0151b2ae" providerId="ADAL" clId="{A116A700-9EDE-4B15-9DFF-BEC6E9C065F0}" dt="2024-05-01T15:57:02.054" v="1773" actId="47"/>
        <pc:sldMkLst>
          <pc:docMk/>
          <pc:sldMk cId="701405168" sldId="431"/>
        </pc:sldMkLst>
      </pc:sldChg>
      <pc:sldChg chg="del">
        <pc:chgData name="Bolles, Thomas" userId="0d01e135-3ad4-4d0a-aebe-cbad0151b2ae" providerId="ADAL" clId="{A116A700-9EDE-4B15-9DFF-BEC6E9C065F0}" dt="2024-05-01T15:57:02.054" v="1773" actId="47"/>
        <pc:sldMkLst>
          <pc:docMk/>
          <pc:sldMk cId="3689258867" sldId="434"/>
        </pc:sldMkLst>
      </pc:sldChg>
      <pc:sldChg chg="del">
        <pc:chgData name="Bolles, Thomas" userId="0d01e135-3ad4-4d0a-aebe-cbad0151b2ae" providerId="ADAL" clId="{A116A700-9EDE-4B15-9DFF-BEC6E9C065F0}" dt="2024-05-01T15:57:02.054" v="1773" actId="47"/>
        <pc:sldMkLst>
          <pc:docMk/>
          <pc:sldMk cId="377199679" sldId="435"/>
        </pc:sldMkLst>
      </pc:sldChg>
      <pc:sldChg chg="del">
        <pc:chgData name="Bolles, Thomas" userId="0d01e135-3ad4-4d0a-aebe-cbad0151b2ae" providerId="ADAL" clId="{A116A700-9EDE-4B15-9DFF-BEC6E9C065F0}" dt="2024-05-01T15:57:02.054" v="1773" actId="47"/>
        <pc:sldMkLst>
          <pc:docMk/>
          <pc:sldMk cId="1659188485" sldId="436"/>
        </pc:sldMkLst>
      </pc:sldChg>
      <pc:sldChg chg="del">
        <pc:chgData name="Bolles, Thomas" userId="0d01e135-3ad4-4d0a-aebe-cbad0151b2ae" providerId="ADAL" clId="{A116A700-9EDE-4B15-9DFF-BEC6E9C065F0}" dt="2024-05-01T15:57:02.054" v="1773" actId="47"/>
        <pc:sldMkLst>
          <pc:docMk/>
          <pc:sldMk cId="2657746837" sldId="438"/>
        </pc:sldMkLst>
      </pc:sldChg>
      <pc:sldChg chg="del">
        <pc:chgData name="Bolles, Thomas" userId="0d01e135-3ad4-4d0a-aebe-cbad0151b2ae" providerId="ADAL" clId="{A116A700-9EDE-4B15-9DFF-BEC6E9C065F0}" dt="2024-05-01T15:57:02.054" v="1773" actId="47"/>
        <pc:sldMkLst>
          <pc:docMk/>
          <pc:sldMk cId="3445354038" sldId="439"/>
        </pc:sldMkLst>
      </pc:sldChg>
      <pc:sldChg chg="del">
        <pc:chgData name="Bolles, Thomas" userId="0d01e135-3ad4-4d0a-aebe-cbad0151b2ae" providerId="ADAL" clId="{A116A700-9EDE-4B15-9DFF-BEC6E9C065F0}" dt="2024-05-01T15:57:02.054" v="1773" actId="47"/>
        <pc:sldMkLst>
          <pc:docMk/>
          <pc:sldMk cId="3306044893" sldId="440"/>
        </pc:sldMkLst>
      </pc:sldChg>
      <pc:sldChg chg="del">
        <pc:chgData name="Bolles, Thomas" userId="0d01e135-3ad4-4d0a-aebe-cbad0151b2ae" providerId="ADAL" clId="{A116A700-9EDE-4B15-9DFF-BEC6E9C065F0}" dt="2024-05-01T15:57:02.054" v="1773" actId="47"/>
        <pc:sldMkLst>
          <pc:docMk/>
          <pc:sldMk cId="3796993563" sldId="441"/>
        </pc:sldMkLst>
      </pc:sldChg>
      <pc:sldChg chg="del">
        <pc:chgData name="Bolles, Thomas" userId="0d01e135-3ad4-4d0a-aebe-cbad0151b2ae" providerId="ADAL" clId="{A116A700-9EDE-4B15-9DFF-BEC6E9C065F0}" dt="2024-05-01T15:57:02.054" v="1773" actId="47"/>
        <pc:sldMkLst>
          <pc:docMk/>
          <pc:sldMk cId="898395305" sldId="442"/>
        </pc:sldMkLst>
      </pc:sldChg>
      <pc:sldChg chg="del">
        <pc:chgData name="Bolles, Thomas" userId="0d01e135-3ad4-4d0a-aebe-cbad0151b2ae" providerId="ADAL" clId="{A116A700-9EDE-4B15-9DFF-BEC6E9C065F0}" dt="2024-05-01T15:57:02.054" v="1773" actId="47"/>
        <pc:sldMkLst>
          <pc:docMk/>
          <pc:sldMk cId="1481631005" sldId="443"/>
        </pc:sldMkLst>
      </pc:sldChg>
      <pc:sldChg chg="del">
        <pc:chgData name="Bolles, Thomas" userId="0d01e135-3ad4-4d0a-aebe-cbad0151b2ae" providerId="ADAL" clId="{A116A700-9EDE-4B15-9DFF-BEC6E9C065F0}" dt="2024-05-01T15:57:02.054" v="1773" actId="47"/>
        <pc:sldMkLst>
          <pc:docMk/>
          <pc:sldMk cId="3714122354" sldId="444"/>
        </pc:sldMkLst>
      </pc:sldChg>
      <pc:sldChg chg="del">
        <pc:chgData name="Bolles, Thomas" userId="0d01e135-3ad4-4d0a-aebe-cbad0151b2ae" providerId="ADAL" clId="{A116A700-9EDE-4B15-9DFF-BEC6E9C065F0}" dt="2024-05-01T15:57:02.054" v="1773" actId="47"/>
        <pc:sldMkLst>
          <pc:docMk/>
          <pc:sldMk cId="1324445919" sldId="445"/>
        </pc:sldMkLst>
      </pc:sldChg>
      <pc:sldChg chg="del">
        <pc:chgData name="Bolles, Thomas" userId="0d01e135-3ad4-4d0a-aebe-cbad0151b2ae" providerId="ADAL" clId="{A116A700-9EDE-4B15-9DFF-BEC6E9C065F0}" dt="2024-05-01T15:57:02.054" v="1773" actId="47"/>
        <pc:sldMkLst>
          <pc:docMk/>
          <pc:sldMk cId="4156033639" sldId="446"/>
        </pc:sldMkLst>
      </pc:sldChg>
      <pc:sldChg chg="del">
        <pc:chgData name="Bolles, Thomas" userId="0d01e135-3ad4-4d0a-aebe-cbad0151b2ae" providerId="ADAL" clId="{A116A700-9EDE-4B15-9DFF-BEC6E9C065F0}" dt="2024-05-01T15:57:02.054" v="1773" actId="47"/>
        <pc:sldMkLst>
          <pc:docMk/>
          <pc:sldMk cId="3049341653" sldId="447"/>
        </pc:sldMkLst>
      </pc:sldChg>
      <pc:sldChg chg="del">
        <pc:chgData name="Bolles, Thomas" userId="0d01e135-3ad4-4d0a-aebe-cbad0151b2ae" providerId="ADAL" clId="{A116A700-9EDE-4B15-9DFF-BEC6E9C065F0}" dt="2024-05-01T15:57:02.054" v="1773" actId="47"/>
        <pc:sldMkLst>
          <pc:docMk/>
          <pc:sldMk cId="326788788" sldId="448"/>
        </pc:sldMkLst>
      </pc:sldChg>
      <pc:sldChg chg="del">
        <pc:chgData name="Bolles, Thomas" userId="0d01e135-3ad4-4d0a-aebe-cbad0151b2ae" providerId="ADAL" clId="{A116A700-9EDE-4B15-9DFF-BEC6E9C065F0}" dt="2024-05-01T15:57:02.054" v="1773" actId="47"/>
        <pc:sldMkLst>
          <pc:docMk/>
          <pc:sldMk cId="3144914576" sldId="449"/>
        </pc:sldMkLst>
      </pc:sldChg>
      <pc:sldChg chg="del">
        <pc:chgData name="Bolles, Thomas" userId="0d01e135-3ad4-4d0a-aebe-cbad0151b2ae" providerId="ADAL" clId="{A116A700-9EDE-4B15-9DFF-BEC6E9C065F0}" dt="2024-05-01T15:57:02.054" v="1773" actId="47"/>
        <pc:sldMkLst>
          <pc:docMk/>
          <pc:sldMk cId="1434979293" sldId="450"/>
        </pc:sldMkLst>
      </pc:sldChg>
      <pc:sldChg chg="del">
        <pc:chgData name="Bolles, Thomas" userId="0d01e135-3ad4-4d0a-aebe-cbad0151b2ae" providerId="ADAL" clId="{A116A700-9EDE-4B15-9DFF-BEC6E9C065F0}" dt="2024-05-01T15:57:02.054" v="1773" actId="47"/>
        <pc:sldMkLst>
          <pc:docMk/>
          <pc:sldMk cId="571043683" sldId="451"/>
        </pc:sldMkLst>
      </pc:sldChg>
      <pc:sldChg chg="del">
        <pc:chgData name="Bolles, Thomas" userId="0d01e135-3ad4-4d0a-aebe-cbad0151b2ae" providerId="ADAL" clId="{A116A700-9EDE-4B15-9DFF-BEC6E9C065F0}" dt="2024-05-01T15:57:02.054" v="1773" actId="47"/>
        <pc:sldMkLst>
          <pc:docMk/>
          <pc:sldMk cId="3754521969" sldId="453"/>
        </pc:sldMkLst>
      </pc:sldChg>
      <pc:sldChg chg="del">
        <pc:chgData name="Bolles, Thomas" userId="0d01e135-3ad4-4d0a-aebe-cbad0151b2ae" providerId="ADAL" clId="{A116A700-9EDE-4B15-9DFF-BEC6E9C065F0}" dt="2024-05-01T15:57:02.054" v="1773" actId="47"/>
        <pc:sldMkLst>
          <pc:docMk/>
          <pc:sldMk cId="1969489974" sldId="460"/>
        </pc:sldMkLst>
      </pc:sldChg>
      <pc:sldChg chg="del">
        <pc:chgData name="Bolles, Thomas" userId="0d01e135-3ad4-4d0a-aebe-cbad0151b2ae" providerId="ADAL" clId="{A116A700-9EDE-4B15-9DFF-BEC6E9C065F0}" dt="2024-05-01T15:57:02.054" v="1773" actId="47"/>
        <pc:sldMkLst>
          <pc:docMk/>
          <pc:sldMk cId="2316863776" sldId="461"/>
        </pc:sldMkLst>
      </pc:sldChg>
      <pc:sldChg chg="del">
        <pc:chgData name="Bolles, Thomas" userId="0d01e135-3ad4-4d0a-aebe-cbad0151b2ae" providerId="ADAL" clId="{A116A700-9EDE-4B15-9DFF-BEC6E9C065F0}" dt="2024-05-01T15:57:02.054" v="1773" actId="47"/>
        <pc:sldMkLst>
          <pc:docMk/>
          <pc:sldMk cId="3699857655" sldId="462"/>
        </pc:sldMkLst>
      </pc:sldChg>
      <pc:sldChg chg="del">
        <pc:chgData name="Bolles, Thomas" userId="0d01e135-3ad4-4d0a-aebe-cbad0151b2ae" providerId="ADAL" clId="{A116A700-9EDE-4B15-9DFF-BEC6E9C065F0}" dt="2024-05-01T15:57:02.054" v="1773" actId="47"/>
        <pc:sldMkLst>
          <pc:docMk/>
          <pc:sldMk cId="463289470" sldId="463"/>
        </pc:sldMkLst>
      </pc:sldChg>
      <pc:sldChg chg="del">
        <pc:chgData name="Bolles, Thomas" userId="0d01e135-3ad4-4d0a-aebe-cbad0151b2ae" providerId="ADAL" clId="{A116A700-9EDE-4B15-9DFF-BEC6E9C065F0}" dt="2024-05-01T15:57:02.054" v="1773" actId="47"/>
        <pc:sldMkLst>
          <pc:docMk/>
          <pc:sldMk cId="2829855086" sldId="464"/>
        </pc:sldMkLst>
      </pc:sldChg>
      <pc:sldChg chg="del">
        <pc:chgData name="Bolles, Thomas" userId="0d01e135-3ad4-4d0a-aebe-cbad0151b2ae" providerId="ADAL" clId="{A116A700-9EDE-4B15-9DFF-BEC6E9C065F0}" dt="2024-05-01T15:57:02.054" v="1773" actId="47"/>
        <pc:sldMkLst>
          <pc:docMk/>
          <pc:sldMk cId="3914497313" sldId="465"/>
        </pc:sldMkLst>
      </pc:sldChg>
      <pc:sldChg chg="del">
        <pc:chgData name="Bolles, Thomas" userId="0d01e135-3ad4-4d0a-aebe-cbad0151b2ae" providerId="ADAL" clId="{A116A700-9EDE-4B15-9DFF-BEC6E9C065F0}" dt="2024-05-01T15:57:02.054" v="1773" actId="47"/>
        <pc:sldMkLst>
          <pc:docMk/>
          <pc:sldMk cId="322300674" sldId="472"/>
        </pc:sldMkLst>
      </pc:sldChg>
      <pc:sldChg chg="del">
        <pc:chgData name="Bolles, Thomas" userId="0d01e135-3ad4-4d0a-aebe-cbad0151b2ae" providerId="ADAL" clId="{A116A700-9EDE-4B15-9DFF-BEC6E9C065F0}" dt="2024-05-01T15:57:02.054" v="1773" actId="47"/>
        <pc:sldMkLst>
          <pc:docMk/>
          <pc:sldMk cId="1022301049" sldId="478"/>
        </pc:sldMkLst>
      </pc:sldChg>
      <pc:sldChg chg="del">
        <pc:chgData name="Bolles, Thomas" userId="0d01e135-3ad4-4d0a-aebe-cbad0151b2ae" providerId="ADAL" clId="{A116A700-9EDE-4B15-9DFF-BEC6E9C065F0}" dt="2024-05-01T15:57:02.054" v="1773" actId="47"/>
        <pc:sldMkLst>
          <pc:docMk/>
          <pc:sldMk cId="3451581642" sldId="479"/>
        </pc:sldMkLst>
      </pc:sldChg>
      <pc:sldChg chg="del">
        <pc:chgData name="Bolles, Thomas" userId="0d01e135-3ad4-4d0a-aebe-cbad0151b2ae" providerId="ADAL" clId="{A116A700-9EDE-4B15-9DFF-BEC6E9C065F0}" dt="2024-05-01T15:57:02.054" v="1773" actId="47"/>
        <pc:sldMkLst>
          <pc:docMk/>
          <pc:sldMk cId="2823484845" sldId="480"/>
        </pc:sldMkLst>
      </pc:sldChg>
      <pc:sldChg chg="del">
        <pc:chgData name="Bolles, Thomas" userId="0d01e135-3ad4-4d0a-aebe-cbad0151b2ae" providerId="ADAL" clId="{A116A700-9EDE-4B15-9DFF-BEC6E9C065F0}" dt="2024-05-01T15:57:02.054" v="1773" actId="47"/>
        <pc:sldMkLst>
          <pc:docMk/>
          <pc:sldMk cId="4196840456" sldId="490"/>
        </pc:sldMkLst>
      </pc:sldChg>
      <pc:sldChg chg="del">
        <pc:chgData name="Bolles, Thomas" userId="0d01e135-3ad4-4d0a-aebe-cbad0151b2ae" providerId="ADAL" clId="{A116A700-9EDE-4B15-9DFF-BEC6E9C065F0}" dt="2024-05-01T15:57:02.054" v="1773" actId="47"/>
        <pc:sldMkLst>
          <pc:docMk/>
          <pc:sldMk cId="516313243" sldId="491"/>
        </pc:sldMkLst>
      </pc:sldChg>
      <pc:sldChg chg="del">
        <pc:chgData name="Bolles, Thomas" userId="0d01e135-3ad4-4d0a-aebe-cbad0151b2ae" providerId="ADAL" clId="{A116A700-9EDE-4B15-9DFF-BEC6E9C065F0}" dt="2024-05-01T15:57:02.054" v="1773" actId="47"/>
        <pc:sldMkLst>
          <pc:docMk/>
          <pc:sldMk cId="3316728376" sldId="492"/>
        </pc:sldMkLst>
      </pc:sldChg>
      <pc:sldChg chg="del">
        <pc:chgData name="Bolles, Thomas" userId="0d01e135-3ad4-4d0a-aebe-cbad0151b2ae" providerId="ADAL" clId="{A116A700-9EDE-4B15-9DFF-BEC6E9C065F0}" dt="2024-05-01T15:57:02.054" v="1773" actId="47"/>
        <pc:sldMkLst>
          <pc:docMk/>
          <pc:sldMk cId="2373435569" sldId="493"/>
        </pc:sldMkLst>
      </pc:sldChg>
      <pc:sldChg chg="del">
        <pc:chgData name="Bolles, Thomas" userId="0d01e135-3ad4-4d0a-aebe-cbad0151b2ae" providerId="ADAL" clId="{A116A700-9EDE-4B15-9DFF-BEC6E9C065F0}" dt="2024-05-01T15:57:02.054" v="1773" actId="47"/>
        <pc:sldMkLst>
          <pc:docMk/>
          <pc:sldMk cId="1219023946" sldId="494"/>
        </pc:sldMkLst>
      </pc:sldChg>
      <pc:sldChg chg="del">
        <pc:chgData name="Bolles, Thomas" userId="0d01e135-3ad4-4d0a-aebe-cbad0151b2ae" providerId="ADAL" clId="{A116A700-9EDE-4B15-9DFF-BEC6E9C065F0}" dt="2024-05-01T15:57:02.054" v="1773" actId="47"/>
        <pc:sldMkLst>
          <pc:docMk/>
          <pc:sldMk cId="661801506" sldId="495"/>
        </pc:sldMkLst>
      </pc:sldChg>
      <pc:sldChg chg="del">
        <pc:chgData name="Bolles, Thomas" userId="0d01e135-3ad4-4d0a-aebe-cbad0151b2ae" providerId="ADAL" clId="{A116A700-9EDE-4B15-9DFF-BEC6E9C065F0}" dt="2024-05-01T15:57:02.054" v="1773" actId="47"/>
        <pc:sldMkLst>
          <pc:docMk/>
          <pc:sldMk cId="1250053619" sldId="496"/>
        </pc:sldMkLst>
      </pc:sldChg>
      <pc:sldChg chg="del">
        <pc:chgData name="Bolles, Thomas" userId="0d01e135-3ad4-4d0a-aebe-cbad0151b2ae" providerId="ADAL" clId="{A116A700-9EDE-4B15-9DFF-BEC6E9C065F0}" dt="2024-05-01T15:57:02.054" v="1773" actId="47"/>
        <pc:sldMkLst>
          <pc:docMk/>
          <pc:sldMk cId="2495799975" sldId="497"/>
        </pc:sldMkLst>
      </pc:sldChg>
      <pc:sldChg chg="del">
        <pc:chgData name="Bolles, Thomas" userId="0d01e135-3ad4-4d0a-aebe-cbad0151b2ae" providerId="ADAL" clId="{A116A700-9EDE-4B15-9DFF-BEC6E9C065F0}" dt="2024-05-01T15:57:02.054" v="1773" actId="47"/>
        <pc:sldMkLst>
          <pc:docMk/>
          <pc:sldMk cId="806943911" sldId="499"/>
        </pc:sldMkLst>
      </pc:sldChg>
      <pc:sldChg chg="del">
        <pc:chgData name="Bolles, Thomas" userId="0d01e135-3ad4-4d0a-aebe-cbad0151b2ae" providerId="ADAL" clId="{A116A700-9EDE-4B15-9DFF-BEC6E9C065F0}" dt="2024-05-01T15:57:02.054" v="1773" actId="47"/>
        <pc:sldMkLst>
          <pc:docMk/>
          <pc:sldMk cId="1559711755" sldId="501"/>
        </pc:sldMkLst>
      </pc:sldChg>
      <pc:sldChg chg="del">
        <pc:chgData name="Bolles, Thomas" userId="0d01e135-3ad4-4d0a-aebe-cbad0151b2ae" providerId="ADAL" clId="{A116A700-9EDE-4B15-9DFF-BEC6E9C065F0}" dt="2024-05-01T15:57:02.054" v="1773" actId="47"/>
        <pc:sldMkLst>
          <pc:docMk/>
          <pc:sldMk cId="4096278892" sldId="502"/>
        </pc:sldMkLst>
      </pc:sldChg>
      <pc:sldChg chg="del">
        <pc:chgData name="Bolles, Thomas" userId="0d01e135-3ad4-4d0a-aebe-cbad0151b2ae" providerId="ADAL" clId="{A116A700-9EDE-4B15-9DFF-BEC6E9C065F0}" dt="2024-05-01T15:57:02.054" v="1773" actId="47"/>
        <pc:sldMkLst>
          <pc:docMk/>
          <pc:sldMk cId="1962567418" sldId="503"/>
        </pc:sldMkLst>
      </pc:sldChg>
      <pc:sldChg chg="del">
        <pc:chgData name="Bolles, Thomas" userId="0d01e135-3ad4-4d0a-aebe-cbad0151b2ae" providerId="ADAL" clId="{A116A700-9EDE-4B15-9DFF-BEC6E9C065F0}" dt="2024-05-01T15:57:02.054" v="1773" actId="47"/>
        <pc:sldMkLst>
          <pc:docMk/>
          <pc:sldMk cId="3852932847" sldId="504"/>
        </pc:sldMkLst>
      </pc:sldChg>
      <pc:sldChg chg="del">
        <pc:chgData name="Bolles, Thomas" userId="0d01e135-3ad4-4d0a-aebe-cbad0151b2ae" providerId="ADAL" clId="{A116A700-9EDE-4B15-9DFF-BEC6E9C065F0}" dt="2024-05-01T15:57:02.054" v="1773" actId="47"/>
        <pc:sldMkLst>
          <pc:docMk/>
          <pc:sldMk cId="260767036" sldId="505"/>
        </pc:sldMkLst>
      </pc:sldChg>
      <pc:sldChg chg="del">
        <pc:chgData name="Bolles, Thomas" userId="0d01e135-3ad4-4d0a-aebe-cbad0151b2ae" providerId="ADAL" clId="{A116A700-9EDE-4B15-9DFF-BEC6E9C065F0}" dt="2024-05-01T15:57:02.054" v="1773" actId="47"/>
        <pc:sldMkLst>
          <pc:docMk/>
          <pc:sldMk cId="3834431896" sldId="829"/>
        </pc:sldMkLst>
      </pc:sldChg>
      <pc:sldChg chg="del">
        <pc:chgData name="Bolles, Thomas" userId="0d01e135-3ad4-4d0a-aebe-cbad0151b2ae" providerId="ADAL" clId="{A116A700-9EDE-4B15-9DFF-BEC6E9C065F0}" dt="2024-05-01T15:57:02.054" v="1773" actId="47"/>
        <pc:sldMkLst>
          <pc:docMk/>
          <pc:sldMk cId="1863172172" sldId="830"/>
        </pc:sldMkLst>
      </pc:sldChg>
      <pc:sldChg chg="del">
        <pc:chgData name="Bolles, Thomas" userId="0d01e135-3ad4-4d0a-aebe-cbad0151b2ae" providerId="ADAL" clId="{A116A700-9EDE-4B15-9DFF-BEC6E9C065F0}" dt="2024-05-01T15:57:02.054" v="1773" actId="47"/>
        <pc:sldMkLst>
          <pc:docMk/>
          <pc:sldMk cId="986687337" sldId="831"/>
        </pc:sldMkLst>
      </pc:sldChg>
      <pc:sldChg chg="del">
        <pc:chgData name="Bolles, Thomas" userId="0d01e135-3ad4-4d0a-aebe-cbad0151b2ae" providerId="ADAL" clId="{A116A700-9EDE-4B15-9DFF-BEC6E9C065F0}" dt="2024-05-01T15:57:02.054" v="1773" actId="47"/>
        <pc:sldMkLst>
          <pc:docMk/>
          <pc:sldMk cId="1475981597" sldId="832"/>
        </pc:sldMkLst>
      </pc:sldChg>
      <pc:sldChg chg="addSp delSp modSp mod">
        <pc:chgData name="Bolles, Thomas" userId="0d01e135-3ad4-4d0a-aebe-cbad0151b2ae" providerId="ADAL" clId="{A116A700-9EDE-4B15-9DFF-BEC6E9C065F0}" dt="2024-05-01T15:15:38.690" v="115" actId="20577"/>
        <pc:sldMkLst>
          <pc:docMk/>
          <pc:sldMk cId="2545561784" sldId="833"/>
        </pc:sldMkLst>
        <pc:spChg chg="mod">
          <ac:chgData name="Bolles, Thomas" userId="0d01e135-3ad4-4d0a-aebe-cbad0151b2ae" providerId="ADAL" clId="{A116A700-9EDE-4B15-9DFF-BEC6E9C065F0}" dt="2024-05-01T15:11:10.037" v="28"/>
          <ac:spMkLst>
            <pc:docMk/>
            <pc:sldMk cId="2545561784" sldId="833"/>
            <ac:spMk id="2" creationId="{93E61975-96A4-E42A-6C10-14E36F94CDB2}"/>
          </ac:spMkLst>
        </pc:spChg>
        <pc:spChg chg="mod">
          <ac:chgData name="Bolles, Thomas" userId="0d01e135-3ad4-4d0a-aebe-cbad0151b2ae" providerId="ADAL" clId="{A116A700-9EDE-4B15-9DFF-BEC6E9C065F0}" dt="2024-05-01T15:14:03.708" v="54" actId="403"/>
          <ac:spMkLst>
            <pc:docMk/>
            <pc:sldMk cId="2545561784" sldId="833"/>
            <ac:spMk id="3" creationId="{10E9F964-8375-931F-7A28-B03F990DEBF5}"/>
          </ac:spMkLst>
        </pc:spChg>
        <pc:spChg chg="add mod">
          <ac:chgData name="Bolles, Thomas" userId="0d01e135-3ad4-4d0a-aebe-cbad0151b2ae" providerId="ADAL" clId="{A116A700-9EDE-4B15-9DFF-BEC6E9C065F0}" dt="2024-05-01T15:11:22.581" v="29"/>
          <ac:spMkLst>
            <pc:docMk/>
            <pc:sldMk cId="2545561784" sldId="833"/>
            <ac:spMk id="5" creationId="{163B1DA0-8160-1831-F7EB-3AEB41E75DBF}"/>
          </ac:spMkLst>
        </pc:spChg>
        <pc:spChg chg="add mod">
          <ac:chgData name="Bolles, Thomas" userId="0d01e135-3ad4-4d0a-aebe-cbad0151b2ae" providerId="ADAL" clId="{A116A700-9EDE-4B15-9DFF-BEC6E9C065F0}" dt="2024-05-01T15:14:09.753" v="56" actId="27636"/>
          <ac:spMkLst>
            <pc:docMk/>
            <pc:sldMk cId="2545561784" sldId="833"/>
            <ac:spMk id="6" creationId="{5BC8A8B5-CC24-1FAD-1C41-C308FA03FD38}"/>
          </ac:spMkLst>
        </pc:spChg>
        <pc:spChg chg="add mod">
          <ac:chgData name="Bolles, Thomas" userId="0d01e135-3ad4-4d0a-aebe-cbad0151b2ae" providerId="ADAL" clId="{A116A700-9EDE-4B15-9DFF-BEC6E9C065F0}" dt="2024-05-01T15:11:46.829" v="30"/>
          <ac:spMkLst>
            <pc:docMk/>
            <pc:sldMk cId="2545561784" sldId="833"/>
            <ac:spMk id="7" creationId="{40CCE481-843C-DEB3-5A22-8FE0B9F9D057}"/>
          </ac:spMkLst>
        </pc:spChg>
        <pc:spChg chg="add mod">
          <ac:chgData name="Bolles, Thomas" userId="0d01e135-3ad4-4d0a-aebe-cbad0151b2ae" providerId="ADAL" clId="{A116A700-9EDE-4B15-9DFF-BEC6E9C065F0}" dt="2024-05-01T15:15:38.690" v="115" actId="20577"/>
          <ac:spMkLst>
            <pc:docMk/>
            <pc:sldMk cId="2545561784" sldId="833"/>
            <ac:spMk id="8" creationId="{36AC8CC1-75F0-A59A-5D85-805374C5396A}"/>
          </ac:spMkLst>
        </pc:spChg>
        <pc:picChg chg="del">
          <ac:chgData name="Bolles, Thomas" userId="0d01e135-3ad4-4d0a-aebe-cbad0151b2ae" providerId="ADAL" clId="{A116A700-9EDE-4B15-9DFF-BEC6E9C065F0}" dt="2024-05-01T15:09:32.611" v="10" actId="478"/>
          <ac:picMkLst>
            <pc:docMk/>
            <pc:sldMk cId="2545561784" sldId="833"/>
            <ac:picMk id="4" creationId="{829A2300-4609-5478-4067-A9CE3A92D183}"/>
          </ac:picMkLst>
        </pc:picChg>
      </pc:sldChg>
      <pc:sldChg chg="del">
        <pc:chgData name="Bolles, Thomas" userId="0d01e135-3ad4-4d0a-aebe-cbad0151b2ae" providerId="ADAL" clId="{A116A700-9EDE-4B15-9DFF-BEC6E9C065F0}" dt="2024-05-01T15:57:02.054" v="1773" actId="47"/>
        <pc:sldMkLst>
          <pc:docMk/>
          <pc:sldMk cId="2814600964" sldId="834"/>
        </pc:sldMkLst>
      </pc:sldChg>
      <pc:sldChg chg="del">
        <pc:chgData name="Bolles, Thomas" userId="0d01e135-3ad4-4d0a-aebe-cbad0151b2ae" providerId="ADAL" clId="{A116A700-9EDE-4B15-9DFF-BEC6E9C065F0}" dt="2024-05-01T15:57:02.054" v="1773" actId="47"/>
        <pc:sldMkLst>
          <pc:docMk/>
          <pc:sldMk cId="2972598921" sldId="835"/>
        </pc:sldMkLst>
      </pc:sldChg>
      <pc:sldChg chg="del">
        <pc:chgData name="Bolles, Thomas" userId="0d01e135-3ad4-4d0a-aebe-cbad0151b2ae" providerId="ADAL" clId="{A116A700-9EDE-4B15-9DFF-BEC6E9C065F0}" dt="2024-05-01T15:57:02.054" v="1773" actId="47"/>
        <pc:sldMkLst>
          <pc:docMk/>
          <pc:sldMk cId="3334403508" sldId="836"/>
        </pc:sldMkLst>
      </pc:sldChg>
      <pc:sldChg chg="del">
        <pc:chgData name="Bolles, Thomas" userId="0d01e135-3ad4-4d0a-aebe-cbad0151b2ae" providerId="ADAL" clId="{A116A700-9EDE-4B15-9DFF-BEC6E9C065F0}" dt="2024-05-01T15:57:02.054" v="1773" actId="47"/>
        <pc:sldMkLst>
          <pc:docMk/>
          <pc:sldMk cId="2451895035" sldId="837"/>
        </pc:sldMkLst>
      </pc:sldChg>
      <pc:sldChg chg="del">
        <pc:chgData name="Bolles, Thomas" userId="0d01e135-3ad4-4d0a-aebe-cbad0151b2ae" providerId="ADAL" clId="{A116A700-9EDE-4B15-9DFF-BEC6E9C065F0}" dt="2024-05-01T15:57:02.054" v="1773" actId="47"/>
        <pc:sldMkLst>
          <pc:docMk/>
          <pc:sldMk cId="992380932" sldId="838"/>
        </pc:sldMkLst>
      </pc:sldChg>
      <pc:sldChg chg="del">
        <pc:chgData name="Bolles, Thomas" userId="0d01e135-3ad4-4d0a-aebe-cbad0151b2ae" providerId="ADAL" clId="{A116A700-9EDE-4B15-9DFF-BEC6E9C065F0}" dt="2024-05-01T15:57:02.054" v="1773" actId="47"/>
        <pc:sldMkLst>
          <pc:docMk/>
          <pc:sldMk cId="4087527479" sldId="839"/>
        </pc:sldMkLst>
      </pc:sldChg>
      <pc:sldChg chg="del">
        <pc:chgData name="Bolles, Thomas" userId="0d01e135-3ad4-4d0a-aebe-cbad0151b2ae" providerId="ADAL" clId="{A116A700-9EDE-4B15-9DFF-BEC6E9C065F0}" dt="2024-05-01T15:56:41.881" v="1772" actId="47"/>
        <pc:sldMkLst>
          <pc:docMk/>
          <pc:sldMk cId="52119227" sldId="840"/>
        </pc:sldMkLst>
      </pc:sldChg>
      <pc:sldChg chg="addSp modSp del mod ord">
        <pc:chgData name="Bolles, Thomas" userId="0d01e135-3ad4-4d0a-aebe-cbad0151b2ae" providerId="ADAL" clId="{A116A700-9EDE-4B15-9DFF-BEC6E9C065F0}" dt="2024-05-01T15:56:41.881" v="1772" actId="47"/>
        <pc:sldMkLst>
          <pc:docMk/>
          <pc:sldMk cId="2730943939" sldId="841"/>
        </pc:sldMkLst>
        <pc:spChg chg="mod">
          <ac:chgData name="Bolles, Thomas" userId="0d01e135-3ad4-4d0a-aebe-cbad0151b2ae" providerId="ADAL" clId="{A116A700-9EDE-4B15-9DFF-BEC6E9C065F0}" dt="2024-05-01T15:25:24.914" v="395" actId="20577"/>
          <ac:spMkLst>
            <pc:docMk/>
            <pc:sldMk cId="2730943939" sldId="841"/>
            <ac:spMk id="2" creationId="{B53395AE-8C78-B54D-8EE5-B3D1A917DE3B}"/>
          </ac:spMkLst>
        </pc:spChg>
        <pc:spChg chg="mod">
          <ac:chgData name="Bolles, Thomas" userId="0d01e135-3ad4-4d0a-aebe-cbad0151b2ae" providerId="ADAL" clId="{A116A700-9EDE-4B15-9DFF-BEC6E9C065F0}" dt="2024-05-01T15:21:39.472" v="318" actId="27636"/>
          <ac:spMkLst>
            <pc:docMk/>
            <pc:sldMk cId="2730943939" sldId="841"/>
            <ac:spMk id="3" creationId="{FBD0C8A4-4A13-6E4C-43CB-7C6EEB61C8FE}"/>
          </ac:spMkLst>
        </pc:spChg>
        <pc:picChg chg="add mod">
          <ac:chgData name="Bolles, Thomas" userId="0d01e135-3ad4-4d0a-aebe-cbad0151b2ae" providerId="ADAL" clId="{A116A700-9EDE-4B15-9DFF-BEC6E9C065F0}" dt="2024-05-01T15:22:26.434" v="327" actId="1076"/>
          <ac:picMkLst>
            <pc:docMk/>
            <pc:sldMk cId="2730943939" sldId="841"/>
            <ac:picMk id="4" creationId="{AAF02D7F-79CE-5269-93D3-37F2B80C9413}"/>
          </ac:picMkLst>
        </pc:picChg>
        <pc:picChg chg="add mod">
          <ac:chgData name="Bolles, Thomas" userId="0d01e135-3ad4-4d0a-aebe-cbad0151b2ae" providerId="ADAL" clId="{A116A700-9EDE-4B15-9DFF-BEC6E9C065F0}" dt="2024-05-01T15:22:35.474" v="329" actId="1076"/>
          <ac:picMkLst>
            <pc:docMk/>
            <pc:sldMk cId="2730943939" sldId="841"/>
            <ac:picMk id="5" creationId="{9A2DEF78-9432-957A-B23D-221FC2058606}"/>
          </ac:picMkLst>
        </pc:picChg>
        <pc:picChg chg="add mod">
          <ac:chgData name="Bolles, Thomas" userId="0d01e135-3ad4-4d0a-aebe-cbad0151b2ae" providerId="ADAL" clId="{A116A700-9EDE-4B15-9DFF-BEC6E9C065F0}" dt="2024-05-01T15:22:30.874" v="328" actId="1076"/>
          <ac:picMkLst>
            <pc:docMk/>
            <pc:sldMk cId="2730943939" sldId="841"/>
            <ac:picMk id="6" creationId="{30B54006-C60D-0360-8E62-9BB471028AEB}"/>
          </ac:picMkLst>
        </pc:picChg>
      </pc:sldChg>
      <pc:sldChg chg="del">
        <pc:chgData name="Bolles, Thomas" userId="0d01e135-3ad4-4d0a-aebe-cbad0151b2ae" providerId="ADAL" clId="{A116A700-9EDE-4B15-9DFF-BEC6E9C065F0}" dt="2024-05-01T15:56:41.881" v="1772" actId="47"/>
        <pc:sldMkLst>
          <pc:docMk/>
          <pc:sldMk cId="3685102465" sldId="842"/>
        </pc:sldMkLst>
      </pc:sldChg>
      <pc:sldChg chg="del">
        <pc:chgData name="Bolles, Thomas" userId="0d01e135-3ad4-4d0a-aebe-cbad0151b2ae" providerId="ADAL" clId="{A116A700-9EDE-4B15-9DFF-BEC6E9C065F0}" dt="2024-05-01T15:56:41.881" v="1772" actId="47"/>
        <pc:sldMkLst>
          <pc:docMk/>
          <pc:sldMk cId="1993985117" sldId="843"/>
        </pc:sldMkLst>
      </pc:sldChg>
      <pc:sldChg chg="del">
        <pc:chgData name="Bolles, Thomas" userId="0d01e135-3ad4-4d0a-aebe-cbad0151b2ae" providerId="ADAL" clId="{A116A700-9EDE-4B15-9DFF-BEC6E9C065F0}" dt="2024-05-01T15:56:41.881" v="1772" actId="47"/>
        <pc:sldMkLst>
          <pc:docMk/>
          <pc:sldMk cId="680039509" sldId="844"/>
        </pc:sldMkLst>
      </pc:sldChg>
      <pc:sldChg chg="del">
        <pc:chgData name="Bolles, Thomas" userId="0d01e135-3ad4-4d0a-aebe-cbad0151b2ae" providerId="ADAL" clId="{A116A700-9EDE-4B15-9DFF-BEC6E9C065F0}" dt="2024-05-01T15:56:41.881" v="1772" actId="47"/>
        <pc:sldMkLst>
          <pc:docMk/>
          <pc:sldMk cId="397099861" sldId="845"/>
        </pc:sldMkLst>
      </pc:sldChg>
      <pc:sldChg chg="modSp mod ord">
        <pc:chgData name="Bolles, Thomas" userId="0d01e135-3ad4-4d0a-aebe-cbad0151b2ae" providerId="ADAL" clId="{A116A700-9EDE-4B15-9DFF-BEC6E9C065F0}" dt="2024-05-01T19:31:57.446" v="3294"/>
        <pc:sldMkLst>
          <pc:docMk/>
          <pc:sldMk cId="1361561388" sldId="846"/>
        </pc:sldMkLst>
        <pc:spChg chg="mod">
          <ac:chgData name="Bolles, Thomas" userId="0d01e135-3ad4-4d0a-aebe-cbad0151b2ae" providerId="ADAL" clId="{A116A700-9EDE-4B15-9DFF-BEC6E9C065F0}" dt="2024-05-01T16:09:17.254" v="1951" actId="20577"/>
          <ac:spMkLst>
            <pc:docMk/>
            <pc:sldMk cId="1361561388" sldId="846"/>
            <ac:spMk id="2" creationId="{D6566E4C-8FCD-B53C-3525-92C01C36E6DA}"/>
          </ac:spMkLst>
        </pc:spChg>
        <pc:spChg chg="mod">
          <ac:chgData name="Bolles, Thomas" userId="0d01e135-3ad4-4d0a-aebe-cbad0151b2ae" providerId="ADAL" clId="{A116A700-9EDE-4B15-9DFF-BEC6E9C065F0}" dt="2024-05-01T16:19:45.907" v="2586" actId="113"/>
          <ac:spMkLst>
            <pc:docMk/>
            <pc:sldMk cId="1361561388" sldId="846"/>
            <ac:spMk id="3" creationId="{29152987-5170-BC7D-4957-80F1734993D5}"/>
          </ac:spMkLst>
        </pc:spChg>
      </pc:sldChg>
      <pc:sldChg chg="modSp mod">
        <pc:chgData name="Bolles, Thomas" userId="0d01e135-3ad4-4d0a-aebe-cbad0151b2ae" providerId="ADAL" clId="{A116A700-9EDE-4B15-9DFF-BEC6E9C065F0}" dt="2024-05-01T19:30:58.974" v="3292" actId="20577"/>
        <pc:sldMkLst>
          <pc:docMk/>
          <pc:sldMk cId="416025073" sldId="847"/>
        </pc:sldMkLst>
        <pc:spChg chg="mod">
          <ac:chgData name="Bolles, Thomas" userId="0d01e135-3ad4-4d0a-aebe-cbad0151b2ae" providerId="ADAL" clId="{A116A700-9EDE-4B15-9DFF-BEC6E9C065F0}" dt="2024-05-01T16:15:47.241" v="2345" actId="20577"/>
          <ac:spMkLst>
            <pc:docMk/>
            <pc:sldMk cId="416025073" sldId="847"/>
            <ac:spMk id="2" creationId="{14C7E802-62E3-DE64-BDD7-B04D3B271835}"/>
          </ac:spMkLst>
        </pc:spChg>
        <pc:spChg chg="mod">
          <ac:chgData name="Bolles, Thomas" userId="0d01e135-3ad4-4d0a-aebe-cbad0151b2ae" providerId="ADAL" clId="{A116A700-9EDE-4B15-9DFF-BEC6E9C065F0}" dt="2024-05-01T19:30:58.974" v="3292" actId="20577"/>
          <ac:spMkLst>
            <pc:docMk/>
            <pc:sldMk cId="416025073" sldId="847"/>
            <ac:spMk id="3" creationId="{58564445-360E-E45F-5743-AC0F2DBCC677}"/>
          </ac:spMkLst>
        </pc:spChg>
      </pc:sldChg>
      <pc:sldChg chg="del">
        <pc:chgData name="Bolles, Thomas" userId="0d01e135-3ad4-4d0a-aebe-cbad0151b2ae" providerId="ADAL" clId="{A116A700-9EDE-4B15-9DFF-BEC6E9C065F0}" dt="2024-05-01T15:56:41.881" v="1772" actId="47"/>
        <pc:sldMkLst>
          <pc:docMk/>
          <pc:sldMk cId="2201976368" sldId="848"/>
        </pc:sldMkLst>
      </pc:sldChg>
      <pc:sldChg chg="del">
        <pc:chgData name="Bolles, Thomas" userId="0d01e135-3ad4-4d0a-aebe-cbad0151b2ae" providerId="ADAL" clId="{A116A700-9EDE-4B15-9DFF-BEC6E9C065F0}" dt="2024-05-01T15:56:41.881" v="1772" actId="47"/>
        <pc:sldMkLst>
          <pc:docMk/>
          <pc:sldMk cId="1150977566" sldId="849"/>
        </pc:sldMkLst>
      </pc:sldChg>
      <pc:sldChg chg="del">
        <pc:chgData name="Bolles, Thomas" userId="0d01e135-3ad4-4d0a-aebe-cbad0151b2ae" providerId="ADAL" clId="{A116A700-9EDE-4B15-9DFF-BEC6E9C065F0}" dt="2024-05-01T15:56:41.881" v="1772" actId="47"/>
        <pc:sldMkLst>
          <pc:docMk/>
          <pc:sldMk cId="4026921122" sldId="850"/>
        </pc:sldMkLst>
      </pc:sldChg>
      <pc:sldChg chg="addSp delSp modSp add del mod">
        <pc:chgData name="Bolles, Thomas" userId="0d01e135-3ad4-4d0a-aebe-cbad0151b2ae" providerId="ADAL" clId="{A116A700-9EDE-4B15-9DFF-BEC6E9C065F0}" dt="2024-05-01T15:56:41.881" v="1772" actId="47"/>
        <pc:sldMkLst>
          <pc:docMk/>
          <pc:sldMk cId="3180694160" sldId="851"/>
        </pc:sldMkLst>
        <pc:spChg chg="mod">
          <ac:chgData name="Bolles, Thomas" userId="0d01e135-3ad4-4d0a-aebe-cbad0151b2ae" providerId="ADAL" clId="{A116A700-9EDE-4B15-9DFF-BEC6E9C065F0}" dt="2024-05-01T15:25:31.989" v="400" actId="20577"/>
          <ac:spMkLst>
            <pc:docMk/>
            <pc:sldMk cId="3180694160" sldId="851"/>
            <ac:spMk id="2" creationId="{B53395AE-8C78-B54D-8EE5-B3D1A917DE3B}"/>
          </ac:spMkLst>
        </pc:spChg>
        <pc:spChg chg="mod">
          <ac:chgData name="Bolles, Thomas" userId="0d01e135-3ad4-4d0a-aebe-cbad0151b2ae" providerId="ADAL" clId="{A116A700-9EDE-4B15-9DFF-BEC6E9C065F0}" dt="2024-05-01T15:24:20.931" v="385" actId="20577"/>
          <ac:spMkLst>
            <pc:docMk/>
            <pc:sldMk cId="3180694160" sldId="851"/>
            <ac:spMk id="3" creationId="{FBD0C8A4-4A13-6E4C-43CB-7C6EEB61C8FE}"/>
          </ac:spMkLst>
        </pc:spChg>
        <pc:picChg chg="del">
          <ac:chgData name="Bolles, Thomas" userId="0d01e135-3ad4-4d0a-aebe-cbad0151b2ae" providerId="ADAL" clId="{A116A700-9EDE-4B15-9DFF-BEC6E9C065F0}" dt="2024-05-01T15:22:53.090" v="333" actId="478"/>
          <ac:picMkLst>
            <pc:docMk/>
            <pc:sldMk cId="3180694160" sldId="851"/>
            <ac:picMk id="4" creationId="{AAF02D7F-79CE-5269-93D3-37F2B80C9413}"/>
          </ac:picMkLst>
        </pc:picChg>
        <pc:picChg chg="del">
          <ac:chgData name="Bolles, Thomas" userId="0d01e135-3ad4-4d0a-aebe-cbad0151b2ae" providerId="ADAL" clId="{A116A700-9EDE-4B15-9DFF-BEC6E9C065F0}" dt="2024-05-01T15:22:53.930" v="334" actId="478"/>
          <ac:picMkLst>
            <pc:docMk/>
            <pc:sldMk cId="3180694160" sldId="851"/>
            <ac:picMk id="5" creationId="{9A2DEF78-9432-957A-B23D-221FC2058606}"/>
          </ac:picMkLst>
        </pc:picChg>
        <pc:picChg chg="del">
          <ac:chgData name="Bolles, Thomas" userId="0d01e135-3ad4-4d0a-aebe-cbad0151b2ae" providerId="ADAL" clId="{A116A700-9EDE-4B15-9DFF-BEC6E9C065F0}" dt="2024-05-01T15:22:54.783" v="335" actId="478"/>
          <ac:picMkLst>
            <pc:docMk/>
            <pc:sldMk cId="3180694160" sldId="851"/>
            <ac:picMk id="6" creationId="{30B54006-C60D-0360-8E62-9BB471028AEB}"/>
          </ac:picMkLst>
        </pc:picChg>
        <pc:picChg chg="add mod">
          <ac:chgData name="Bolles, Thomas" userId="0d01e135-3ad4-4d0a-aebe-cbad0151b2ae" providerId="ADAL" clId="{A116A700-9EDE-4B15-9DFF-BEC6E9C065F0}" dt="2024-05-01T15:25:45.194" v="404" actId="14100"/>
          <ac:picMkLst>
            <pc:docMk/>
            <pc:sldMk cId="3180694160" sldId="851"/>
            <ac:picMk id="7" creationId="{95230169-10BB-7F6E-99A5-7401B923A1B2}"/>
          </ac:picMkLst>
        </pc:picChg>
        <pc:picChg chg="add mod">
          <ac:chgData name="Bolles, Thomas" userId="0d01e135-3ad4-4d0a-aebe-cbad0151b2ae" providerId="ADAL" clId="{A116A700-9EDE-4B15-9DFF-BEC6E9C065F0}" dt="2024-05-01T15:25:41.009" v="403" actId="1076"/>
          <ac:picMkLst>
            <pc:docMk/>
            <pc:sldMk cId="3180694160" sldId="851"/>
            <ac:picMk id="1026" creationId="{BC637F73-6490-012E-06CC-FB3677CC0D5C}"/>
          </ac:picMkLst>
        </pc:picChg>
      </pc:sldChg>
      <pc:sldChg chg="addSp delSp modSp add del mod">
        <pc:chgData name="Bolles, Thomas" userId="0d01e135-3ad4-4d0a-aebe-cbad0151b2ae" providerId="ADAL" clId="{A116A700-9EDE-4B15-9DFF-BEC6E9C065F0}" dt="2024-05-01T15:56:41.881" v="1772" actId="47"/>
        <pc:sldMkLst>
          <pc:docMk/>
          <pc:sldMk cId="315203192" sldId="852"/>
        </pc:sldMkLst>
        <pc:spChg chg="mod">
          <ac:chgData name="Bolles, Thomas" userId="0d01e135-3ad4-4d0a-aebe-cbad0151b2ae" providerId="ADAL" clId="{A116A700-9EDE-4B15-9DFF-BEC6E9C065F0}" dt="2024-05-01T15:26:41.363" v="410" actId="20577"/>
          <ac:spMkLst>
            <pc:docMk/>
            <pc:sldMk cId="315203192" sldId="852"/>
            <ac:spMk id="2" creationId="{B53395AE-8C78-B54D-8EE5-B3D1A917DE3B}"/>
          </ac:spMkLst>
        </pc:spChg>
        <pc:spChg chg="mod">
          <ac:chgData name="Bolles, Thomas" userId="0d01e135-3ad4-4d0a-aebe-cbad0151b2ae" providerId="ADAL" clId="{A116A700-9EDE-4B15-9DFF-BEC6E9C065F0}" dt="2024-05-01T15:28:42.499" v="457" actId="20577"/>
          <ac:spMkLst>
            <pc:docMk/>
            <pc:sldMk cId="315203192" sldId="852"/>
            <ac:spMk id="3" creationId="{FBD0C8A4-4A13-6E4C-43CB-7C6EEB61C8FE}"/>
          </ac:spMkLst>
        </pc:spChg>
        <pc:picChg chg="add mod modCrop">
          <ac:chgData name="Bolles, Thomas" userId="0d01e135-3ad4-4d0a-aebe-cbad0151b2ae" providerId="ADAL" clId="{A116A700-9EDE-4B15-9DFF-BEC6E9C065F0}" dt="2024-05-01T15:28:21.907" v="439" actId="1076"/>
          <ac:picMkLst>
            <pc:docMk/>
            <pc:sldMk cId="315203192" sldId="852"/>
            <ac:picMk id="4" creationId="{90CDC348-1BD5-439D-717C-68CEBE908E3B}"/>
          </ac:picMkLst>
        </pc:picChg>
        <pc:picChg chg="add mod modCrop">
          <ac:chgData name="Bolles, Thomas" userId="0d01e135-3ad4-4d0a-aebe-cbad0151b2ae" providerId="ADAL" clId="{A116A700-9EDE-4B15-9DFF-BEC6E9C065F0}" dt="2024-05-01T15:29:13.810" v="462" actId="14100"/>
          <ac:picMkLst>
            <pc:docMk/>
            <pc:sldMk cId="315203192" sldId="852"/>
            <ac:picMk id="5" creationId="{98FB5019-F632-F4A5-5681-8BFF49B89487}"/>
          </ac:picMkLst>
        </pc:picChg>
        <pc:picChg chg="del">
          <ac:chgData name="Bolles, Thomas" userId="0d01e135-3ad4-4d0a-aebe-cbad0151b2ae" providerId="ADAL" clId="{A116A700-9EDE-4B15-9DFF-BEC6E9C065F0}" dt="2024-05-01T15:27:20.786" v="425" actId="478"/>
          <ac:picMkLst>
            <pc:docMk/>
            <pc:sldMk cId="315203192" sldId="852"/>
            <ac:picMk id="7" creationId="{95230169-10BB-7F6E-99A5-7401B923A1B2}"/>
          </ac:picMkLst>
        </pc:picChg>
        <pc:picChg chg="del">
          <ac:chgData name="Bolles, Thomas" userId="0d01e135-3ad4-4d0a-aebe-cbad0151b2ae" providerId="ADAL" clId="{A116A700-9EDE-4B15-9DFF-BEC6E9C065F0}" dt="2024-05-01T15:27:40.610" v="430" actId="478"/>
          <ac:picMkLst>
            <pc:docMk/>
            <pc:sldMk cId="315203192" sldId="852"/>
            <ac:picMk id="1026" creationId="{BC637F73-6490-012E-06CC-FB3677CC0D5C}"/>
          </ac:picMkLst>
        </pc:picChg>
        <pc:picChg chg="add mod">
          <ac:chgData name="Bolles, Thomas" userId="0d01e135-3ad4-4d0a-aebe-cbad0151b2ae" providerId="ADAL" clId="{A116A700-9EDE-4B15-9DFF-BEC6E9C065F0}" dt="2024-05-01T15:27:39.161" v="429" actId="1076"/>
          <ac:picMkLst>
            <pc:docMk/>
            <pc:sldMk cId="315203192" sldId="852"/>
            <ac:picMk id="2050" creationId="{CC3D9BC3-9F47-611C-B02E-61C171758922}"/>
          </ac:picMkLst>
        </pc:picChg>
      </pc:sldChg>
      <pc:sldChg chg="addSp delSp modSp add del mod">
        <pc:chgData name="Bolles, Thomas" userId="0d01e135-3ad4-4d0a-aebe-cbad0151b2ae" providerId="ADAL" clId="{A116A700-9EDE-4B15-9DFF-BEC6E9C065F0}" dt="2024-05-01T15:56:41.881" v="1772" actId="47"/>
        <pc:sldMkLst>
          <pc:docMk/>
          <pc:sldMk cId="1483023009" sldId="853"/>
        </pc:sldMkLst>
        <pc:spChg chg="mod">
          <ac:chgData name="Bolles, Thomas" userId="0d01e135-3ad4-4d0a-aebe-cbad0151b2ae" providerId="ADAL" clId="{A116A700-9EDE-4B15-9DFF-BEC6E9C065F0}" dt="2024-05-01T15:31:53.491" v="522" actId="20577"/>
          <ac:spMkLst>
            <pc:docMk/>
            <pc:sldMk cId="1483023009" sldId="853"/>
            <ac:spMk id="3" creationId="{FBD0C8A4-4A13-6E4C-43CB-7C6EEB61C8FE}"/>
          </ac:spMkLst>
        </pc:spChg>
        <pc:picChg chg="del">
          <ac:chgData name="Bolles, Thomas" userId="0d01e135-3ad4-4d0a-aebe-cbad0151b2ae" providerId="ADAL" clId="{A116A700-9EDE-4B15-9DFF-BEC6E9C065F0}" dt="2024-05-01T15:29:42.210" v="479" actId="478"/>
          <ac:picMkLst>
            <pc:docMk/>
            <pc:sldMk cId="1483023009" sldId="853"/>
            <ac:picMk id="4" creationId="{90CDC348-1BD5-439D-717C-68CEBE908E3B}"/>
          </ac:picMkLst>
        </pc:picChg>
        <pc:picChg chg="del">
          <ac:chgData name="Bolles, Thomas" userId="0d01e135-3ad4-4d0a-aebe-cbad0151b2ae" providerId="ADAL" clId="{A116A700-9EDE-4B15-9DFF-BEC6E9C065F0}" dt="2024-05-01T15:29:43.187" v="480" actId="478"/>
          <ac:picMkLst>
            <pc:docMk/>
            <pc:sldMk cId="1483023009" sldId="853"/>
            <ac:picMk id="5" creationId="{98FB5019-F632-F4A5-5681-8BFF49B89487}"/>
          </ac:picMkLst>
        </pc:picChg>
        <pc:picChg chg="add mod">
          <ac:chgData name="Bolles, Thomas" userId="0d01e135-3ad4-4d0a-aebe-cbad0151b2ae" providerId="ADAL" clId="{A116A700-9EDE-4B15-9DFF-BEC6E9C065F0}" dt="2024-05-01T15:30:13.524" v="483" actId="1076"/>
          <ac:picMkLst>
            <pc:docMk/>
            <pc:sldMk cId="1483023009" sldId="853"/>
            <ac:picMk id="6" creationId="{A71E7A1A-D440-0D5A-7926-3CA680326B88}"/>
          </ac:picMkLst>
        </pc:picChg>
        <pc:picChg chg="add mod">
          <ac:chgData name="Bolles, Thomas" userId="0d01e135-3ad4-4d0a-aebe-cbad0151b2ae" providerId="ADAL" clId="{A116A700-9EDE-4B15-9DFF-BEC6E9C065F0}" dt="2024-05-01T15:30:28.909" v="485" actId="1076"/>
          <ac:picMkLst>
            <pc:docMk/>
            <pc:sldMk cId="1483023009" sldId="853"/>
            <ac:picMk id="7" creationId="{42BDF160-558E-6246-F357-26C618E8D2D7}"/>
          </ac:picMkLst>
        </pc:picChg>
        <pc:picChg chg="add mod">
          <ac:chgData name="Bolles, Thomas" userId="0d01e135-3ad4-4d0a-aebe-cbad0151b2ae" providerId="ADAL" clId="{A116A700-9EDE-4B15-9DFF-BEC6E9C065F0}" dt="2024-05-01T15:31:17.299" v="492" actId="14100"/>
          <ac:picMkLst>
            <pc:docMk/>
            <pc:sldMk cId="1483023009" sldId="853"/>
            <ac:picMk id="8" creationId="{62658858-1B9A-8255-1F27-1A291B5F7114}"/>
          </ac:picMkLst>
        </pc:picChg>
        <pc:picChg chg="add mod">
          <ac:chgData name="Bolles, Thomas" userId="0d01e135-3ad4-4d0a-aebe-cbad0151b2ae" providerId="ADAL" clId="{A116A700-9EDE-4B15-9DFF-BEC6E9C065F0}" dt="2024-05-01T15:31:02.653" v="490" actId="1076"/>
          <ac:picMkLst>
            <pc:docMk/>
            <pc:sldMk cId="1483023009" sldId="853"/>
            <ac:picMk id="9" creationId="{DA13A833-5C84-F930-CB23-B6640D198879}"/>
          </ac:picMkLst>
        </pc:picChg>
        <pc:picChg chg="add mod">
          <ac:chgData name="Bolles, Thomas" userId="0d01e135-3ad4-4d0a-aebe-cbad0151b2ae" providerId="ADAL" clId="{A116A700-9EDE-4B15-9DFF-BEC6E9C065F0}" dt="2024-05-01T15:31:09.898" v="491" actId="1076"/>
          <ac:picMkLst>
            <pc:docMk/>
            <pc:sldMk cId="1483023009" sldId="853"/>
            <ac:picMk id="10" creationId="{24DCBCB8-8ADD-8A77-B889-C6F525F851F7}"/>
          </ac:picMkLst>
        </pc:picChg>
        <pc:picChg chg="del">
          <ac:chgData name="Bolles, Thomas" userId="0d01e135-3ad4-4d0a-aebe-cbad0151b2ae" providerId="ADAL" clId="{A116A700-9EDE-4B15-9DFF-BEC6E9C065F0}" dt="2024-05-01T15:29:41.453" v="478" actId="478"/>
          <ac:picMkLst>
            <pc:docMk/>
            <pc:sldMk cId="1483023009" sldId="853"/>
            <ac:picMk id="2050" creationId="{CC3D9BC3-9F47-611C-B02E-61C171758922}"/>
          </ac:picMkLst>
        </pc:picChg>
      </pc:sldChg>
      <pc:sldChg chg="addSp modSp new mod">
        <pc:chgData name="Bolles, Thomas" userId="0d01e135-3ad4-4d0a-aebe-cbad0151b2ae" providerId="ADAL" clId="{A116A700-9EDE-4B15-9DFF-BEC6E9C065F0}" dt="2024-05-01T16:04:35.996" v="1920" actId="1076"/>
        <pc:sldMkLst>
          <pc:docMk/>
          <pc:sldMk cId="540181919" sldId="854"/>
        </pc:sldMkLst>
        <pc:spChg chg="mod">
          <ac:chgData name="Bolles, Thomas" userId="0d01e135-3ad4-4d0a-aebe-cbad0151b2ae" providerId="ADAL" clId="{A116A700-9EDE-4B15-9DFF-BEC6E9C065F0}" dt="2024-05-01T15:35:44.628" v="739" actId="20577"/>
          <ac:spMkLst>
            <pc:docMk/>
            <pc:sldMk cId="540181919" sldId="854"/>
            <ac:spMk id="2" creationId="{5CCFB4C7-859D-AC03-F74B-557575ED63BA}"/>
          </ac:spMkLst>
        </pc:spChg>
        <pc:spChg chg="mod">
          <ac:chgData name="Bolles, Thomas" userId="0d01e135-3ad4-4d0a-aebe-cbad0151b2ae" providerId="ADAL" clId="{A116A700-9EDE-4B15-9DFF-BEC6E9C065F0}" dt="2024-05-01T15:35:28.580" v="722" actId="20577"/>
          <ac:spMkLst>
            <pc:docMk/>
            <pc:sldMk cId="540181919" sldId="854"/>
            <ac:spMk id="3" creationId="{9C7A386E-60ED-B80B-AAD9-A36C6B5743BC}"/>
          </ac:spMkLst>
        </pc:spChg>
        <pc:picChg chg="add mod">
          <ac:chgData name="Bolles, Thomas" userId="0d01e135-3ad4-4d0a-aebe-cbad0151b2ae" providerId="ADAL" clId="{A116A700-9EDE-4B15-9DFF-BEC6E9C065F0}" dt="2024-05-01T16:04:35.996" v="1920" actId="1076"/>
          <ac:picMkLst>
            <pc:docMk/>
            <pc:sldMk cId="540181919" sldId="854"/>
            <ac:picMk id="4098" creationId="{9B7C0269-4746-5C10-F642-054A9897F94F}"/>
          </ac:picMkLst>
        </pc:picChg>
      </pc:sldChg>
      <pc:sldChg chg="addSp modSp new mod">
        <pc:chgData name="Bolles, Thomas" userId="0d01e135-3ad4-4d0a-aebe-cbad0151b2ae" providerId="ADAL" clId="{A116A700-9EDE-4B15-9DFF-BEC6E9C065F0}" dt="2024-05-01T16:03:49.149" v="1916" actId="1076"/>
        <pc:sldMkLst>
          <pc:docMk/>
          <pc:sldMk cId="1442550566" sldId="855"/>
        </pc:sldMkLst>
        <pc:spChg chg="mod">
          <ac:chgData name="Bolles, Thomas" userId="0d01e135-3ad4-4d0a-aebe-cbad0151b2ae" providerId="ADAL" clId="{A116A700-9EDE-4B15-9DFF-BEC6E9C065F0}" dt="2024-05-01T15:42:27.082" v="1261" actId="20577"/>
          <ac:spMkLst>
            <pc:docMk/>
            <pc:sldMk cId="1442550566" sldId="855"/>
            <ac:spMk id="2" creationId="{A29D88AA-BF6E-6A62-A441-94DBEA4BEC67}"/>
          </ac:spMkLst>
        </pc:spChg>
        <pc:spChg chg="mod">
          <ac:chgData name="Bolles, Thomas" userId="0d01e135-3ad4-4d0a-aebe-cbad0151b2ae" providerId="ADAL" clId="{A116A700-9EDE-4B15-9DFF-BEC6E9C065F0}" dt="2024-05-01T15:43:32.327" v="1345" actId="20577"/>
          <ac:spMkLst>
            <pc:docMk/>
            <pc:sldMk cId="1442550566" sldId="855"/>
            <ac:spMk id="3" creationId="{E512E903-9F32-BF26-5641-5C18D7248178}"/>
          </ac:spMkLst>
        </pc:spChg>
        <pc:picChg chg="add mod">
          <ac:chgData name="Bolles, Thomas" userId="0d01e135-3ad4-4d0a-aebe-cbad0151b2ae" providerId="ADAL" clId="{A116A700-9EDE-4B15-9DFF-BEC6E9C065F0}" dt="2024-05-01T16:03:49.149" v="1916" actId="1076"/>
          <ac:picMkLst>
            <pc:docMk/>
            <pc:sldMk cId="1442550566" sldId="855"/>
            <ac:picMk id="3074" creationId="{18F257DB-F280-C09C-8858-35C634FD9B98}"/>
          </ac:picMkLst>
        </pc:picChg>
      </pc:sldChg>
      <pc:sldChg chg="addSp modSp add mod">
        <pc:chgData name="Bolles, Thomas" userId="0d01e135-3ad4-4d0a-aebe-cbad0151b2ae" providerId="ADAL" clId="{A116A700-9EDE-4B15-9DFF-BEC6E9C065F0}" dt="2024-05-01T15:39:20.534" v="943" actId="20577"/>
        <pc:sldMkLst>
          <pc:docMk/>
          <pc:sldMk cId="2194061040" sldId="856"/>
        </pc:sldMkLst>
        <pc:spChg chg="mod">
          <ac:chgData name="Bolles, Thomas" userId="0d01e135-3ad4-4d0a-aebe-cbad0151b2ae" providerId="ADAL" clId="{A116A700-9EDE-4B15-9DFF-BEC6E9C065F0}" dt="2024-05-01T15:36:22.363" v="748" actId="20577"/>
          <ac:spMkLst>
            <pc:docMk/>
            <pc:sldMk cId="2194061040" sldId="856"/>
            <ac:spMk id="2" creationId="{5CCFB4C7-859D-AC03-F74B-557575ED63BA}"/>
          </ac:spMkLst>
        </pc:spChg>
        <pc:spChg chg="mod">
          <ac:chgData name="Bolles, Thomas" userId="0d01e135-3ad4-4d0a-aebe-cbad0151b2ae" providerId="ADAL" clId="{A116A700-9EDE-4B15-9DFF-BEC6E9C065F0}" dt="2024-05-01T15:39:20.534" v="943" actId="20577"/>
          <ac:spMkLst>
            <pc:docMk/>
            <pc:sldMk cId="2194061040" sldId="856"/>
            <ac:spMk id="3" creationId="{9C7A386E-60ED-B80B-AAD9-A36C6B5743BC}"/>
          </ac:spMkLst>
        </pc:spChg>
        <pc:picChg chg="add mod modCrop">
          <ac:chgData name="Bolles, Thomas" userId="0d01e135-3ad4-4d0a-aebe-cbad0151b2ae" providerId="ADAL" clId="{A116A700-9EDE-4B15-9DFF-BEC6E9C065F0}" dt="2024-05-01T15:39:04.962" v="941" actId="1076"/>
          <ac:picMkLst>
            <pc:docMk/>
            <pc:sldMk cId="2194061040" sldId="856"/>
            <ac:picMk id="4" creationId="{07B151D2-B782-15BC-4D86-C7B9D8894D83}"/>
          </ac:picMkLst>
        </pc:picChg>
      </pc:sldChg>
      <pc:sldChg chg="modSp new mod">
        <pc:chgData name="Bolles, Thomas" userId="0d01e135-3ad4-4d0a-aebe-cbad0151b2ae" providerId="ADAL" clId="{A116A700-9EDE-4B15-9DFF-BEC6E9C065F0}" dt="2024-05-01T15:41:38.037" v="1227" actId="20577"/>
        <pc:sldMkLst>
          <pc:docMk/>
          <pc:sldMk cId="3424442876" sldId="857"/>
        </pc:sldMkLst>
        <pc:spChg chg="mod">
          <ac:chgData name="Bolles, Thomas" userId="0d01e135-3ad4-4d0a-aebe-cbad0151b2ae" providerId="ADAL" clId="{A116A700-9EDE-4B15-9DFF-BEC6E9C065F0}" dt="2024-05-01T15:40:12.020" v="959" actId="20577"/>
          <ac:spMkLst>
            <pc:docMk/>
            <pc:sldMk cId="3424442876" sldId="857"/>
            <ac:spMk id="2" creationId="{C431886B-A6A5-0AEA-56B2-0AFE000ADA2E}"/>
          </ac:spMkLst>
        </pc:spChg>
        <pc:spChg chg="mod">
          <ac:chgData name="Bolles, Thomas" userId="0d01e135-3ad4-4d0a-aebe-cbad0151b2ae" providerId="ADAL" clId="{A116A700-9EDE-4B15-9DFF-BEC6E9C065F0}" dt="2024-05-01T15:41:38.037" v="1227" actId="20577"/>
          <ac:spMkLst>
            <pc:docMk/>
            <pc:sldMk cId="3424442876" sldId="857"/>
            <ac:spMk id="3" creationId="{DC769323-3255-638D-C170-AAE8D66B5484}"/>
          </ac:spMkLst>
        </pc:spChg>
      </pc:sldChg>
      <pc:sldChg chg="addSp modSp add mod">
        <pc:chgData name="Bolles, Thomas" userId="0d01e135-3ad4-4d0a-aebe-cbad0151b2ae" providerId="ADAL" clId="{A116A700-9EDE-4B15-9DFF-BEC6E9C065F0}" dt="2024-05-01T16:03:07.492" v="1913" actId="14100"/>
        <pc:sldMkLst>
          <pc:docMk/>
          <pc:sldMk cId="2241802125" sldId="858"/>
        </pc:sldMkLst>
        <pc:spChg chg="mod">
          <ac:chgData name="Bolles, Thomas" userId="0d01e135-3ad4-4d0a-aebe-cbad0151b2ae" providerId="ADAL" clId="{A116A700-9EDE-4B15-9DFF-BEC6E9C065F0}" dt="2024-05-01T15:43:43.779" v="1352" actId="20577"/>
          <ac:spMkLst>
            <pc:docMk/>
            <pc:sldMk cId="2241802125" sldId="858"/>
            <ac:spMk id="2" creationId="{A29D88AA-BF6E-6A62-A441-94DBEA4BEC67}"/>
          </ac:spMkLst>
        </pc:spChg>
        <pc:spChg chg="mod">
          <ac:chgData name="Bolles, Thomas" userId="0d01e135-3ad4-4d0a-aebe-cbad0151b2ae" providerId="ADAL" clId="{A116A700-9EDE-4B15-9DFF-BEC6E9C065F0}" dt="2024-05-01T15:45:32.389" v="1492" actId="20577"/>
          <ac:spMkLst>
            <pc:docMk/>
            <pc:sldMk cId="2241802125" sldId="858"/>
            <ac:spMk id="3" creationId="{E512E903-9F32-BF26-5641-5C18D7248178}"/>
          </ac:spMkLst>
        </pc:spChg>
        <pc:picChg chg="add mod">
          <ac:chgData name="Bolles, Thomas" userId="0d01e135-3ad4-4d0a-aebe-cbad0151b2ae" providerId="ADAL" clId="{A116A700-9EDE-4B15-9DFF-BEC6E9C065F0}" dt="2024-05-01T16:03:07.492" v="1913" actId="14100"/>
          <ac:picMkLst>
            <pc:docMk/>
            <pc:sldMk cId="2241802125" sldId="858"/>
            <ac:picMk id="4" creationId="{E6327E77-1EE8-C864-0003-8D744E205FDE}"/>
          </ac:picMkLst>
        </pc:picChg>
      </pc:sldChg>
      <pc:sldChg chg="addSp modSp add mod">
        <pc:chgData name="Bolles, Thomas" userId="0d01e135-3ad4-4d0a-aebe-cbad0151b2ae" providerId="ADAL" clId="{A116A700-9EDE-4B15-9DFF-BEC6E9C065F0}" dt="2024-05-01T16:02:36.336" v="1910" actId="1076"/>
        <pc:sldMkLst>
          <pc:docMk/>
          <pc:sldMk cId="278367293" sldId="859"/>
        </pc:sldMkLst>
        <pc:spChg chg="mod">
          <ac:chgData name="Bolles, Thomas" userId="0d01e135-3ad4-4d0a-aebe-cbad0151b2ae" providerId="ADAL" clId="{A116A700-9EDE-4B15-9DFF-BEC6E9C065F0}" dt="2024-05-01T15:45:45.683" v="1498" actId="20577"/>
          <ac:spMkLst>
            <pc:docMk/>
            <pc:sldMk cId="278367293" sldId="859"/>
            <ac:spMk id="2" creationId="{A29D88AA-BF6E-6A62-A441-94DBEA4BEC67}"/>
          </ac:spMkLst>
        </pc:spChg>
        <pc:spChg chg="mod">
          <ac:chgData name="Bolles, Thomas" userId="0d01e135-3ad4-4d0a-aebe-cbad0151b2ae" providerId="ADAL" clId="{A116A700-9EDE-4B15-9DFF-BEC6E9C065F0}" dt="2024-05-01T15:47:23.605" v="1613" actId="20577"/>
          <ac:spMkLst>
            <pc:docMk/>
            <pc:sldMk cId="278367293" sldId="859"/>
            <ac:spMk id="3" creationId="{E512E903-9F32-BF26-5641-5C18D7248178}"/>
          </ac:spMkLst>
        </pc:spChg>
        <pc:picChg chg="add mod">
          <ac:chgData name="Bolles, Thomas" userId="0d01e135-3ad4-4d0a-aebe-cbad0151b2ae" providerId="ADAL" clId="{A116A700-9EDE-4B15-9DFF-BEC6E9C065F0}" dt="2024-05-01T16:02:36.336" v="1910" actId="1076"/>
          <ac:picMkLst>
            <pc:docMk/>
            <pc:sldMk cId="278367293" sldId="859"/>
            <ac:picMk id="4" creationId="{71ADB363-5166-C077-34C7-0C1E6A7D5091}"/>
          </ac:picMkLst>
        </pc:picChg>
      </pc:sldChg>
      <pc:sldChg chg="addSp delSp modSp add mod">
        <pc:chgData name="Bolles, Thomas" userId="0d01e135-3ad4-4d0a-aebe-cbad0151b2ae" providerId="ADAL" clId="{A116A700-9EDE-4B15-9DFF-BEC6E9C065F0}" dt="2024-05-01T16:01:03.301" v="1893" actId="20577"/>
        <pc:sldMkLst>
          <pc:docMk/>
          <pc:sldMk cId="2868511456" sldId="860"/>
        </pc:sldMkLst>
        <pc:spChg chg="mod">
          <ac:chgData name="Bolles, Thomas" userId="0d01e135-3ad4-4d0a-aebe-cbad0151b2ae" providerId="ADAL" clId="{A116A700-9EDE-4B15-9DFF-BEC6E9C065F0}" dt="2024-05-01T15:59:21.975" v="1886" actId="20577"/>
          <ac:spMkLst>
            <pc:docMk/>
            <pc:sldMk cId="2868511456" sldId="860"/>
            <ac:spMk id="2" creationId="{A29D88AA-BF6E-6A62-A441-94DBEA4BEC67}"/>
          </ac:spMkLst>
        </pc:spChg>
        <pc:spChg chg="mod">
          <ac:chgData name="Bolles, Thomas" userId="0d01e135-3ad4-4d0a-aebe-cbad0151b2ae" providerId="ADAL" clId="{A116A700-9EDE-4B15-9DFF-BEC6E9C065F0}" dt="2024-05-01T16:01:03.301" v="1893" actId="20577"/>
          <ac:spMkLst>
            <pc:docMk/>
            <pc:sldMk cId="2868511456" sldId="860"/>
            <ac:spMk id="3" creationId="{E512E903-9F32-BF26-5641-5C18D7248178}"/>
          </ac:spMkLst>
        </pc:spChg>
        <pc:picChg chg="add del">
          <ac:chgData name="Bolles, Thomas" userId="0d01e135-3ad4-4d0a-aebe-cbad0151b2ae" providerId="ADAL" clId="{A116A700-9EDE-4B15-9DFF-BEC6E9C065F0}" dt="2024-05-01T16:00:39.162" v="1888" actId="478"/>
          <ac:picMkLst>
            <pc:docMk/>
            <pc:sldMk cId="2868511456" sldId="860"/>
            <ac:picMk id="4" creationId="{612C187C-66A0-2576-FAE8-70A4C6BFE488}"/>
          </ac:picMkLst>
        </pc:picChg>
        <pc:picChg chg="add mod">
          <ac:chgData name="Bolles, Thomas" userId="0d01e135-3ad4-4d0a-aebe-cbad0151b2ae" providerId="ADAL" clId="{A116A700-9EDE-4B15-9DFF-BEC6E9C065F0}" dt="2024-05-01T16:00:57.728" v="1890" actId="1076"/>
          <ac:picMkLst>
            <pc:docMk/>
            <pc:sldMk cId="2868511456" sldId="860"/>
            <ac:picMk id="5" creationId="{3C000ABB-0EF3-A3E3-A4CC-30BE7A5E1C88}"/>
          </ac:picMkLst>
        </pc:picChg>
      </pc:sldChg>
      <pc:sldChg chg="addSp modSp add mod ord">
        <pc:chgData name="Bolles, Thomas" userId="0d01e135-3ad4-4d0a-aebe-cbad0151b2ae" providerId="ADAL" clId="{A116A700-9EDE-4B15-9DFF-BEC6E9C065F0}" dt="2024-05-01T16:02:06.674" v="1908" actId="1076"/>
        <pc:sldMkLst>
          <pc:docMk/>
          <pc:sldMk cId="1546913121" sldId="861"/>
        </pc:sldMkLst>
        <pc:spChg chg="mod">
          <ac:chgData name="Bolles, Thomas" userId="0d01e135-3ad4-4d0a-aebe-cbad0151b2ae" providerId="ADAL" clId="{A116A700-9EDE-4B15-9DFF-BEC6E9C065F0}" dt="2024-05-01T15:59:11.574" v="1879"/>
          <ac:spMkLst>
            <pc:docMk/>
            <pc:sldMk cId="1546913121" sldId="861"/>
            <ac:spMk id="2" creationId="{A29D88AA-BF6E-6A62-A441-94DBEA4BEC67}"/>
          </ac:spMkLst>
        </pc:spChg>
        <pc:spChg chg="mod">
          <ac:chgData name="Bolles, Thomas" userId="0d01e135-3ad4-4d0a-aebe-cbad0151b2ae" providerId="ADAL" clId="{A116A700-9EDE-4B15-9DFF-BEC6E9C065F0}" dt="2024-05-01T16:01:28.549" v="1906" actId="15"/>
          <ac:spMkLst>
            <pc:docMk/>
            <pc:sldMk cId="1546913121" sldId="861"/>
            <ac:spMk id="3" creationId="{E512E903-9F32-BF26-5641-5C18D7248178}"/>
          </ac:spMkLst>
        </pc:spChg>
        <pc:picChg chg="add mod">
          <ac:chgData name="Bolles, Thomas" userId="0d01e135-3ad4-4d0a-aebe-cbad0151b2ae" providerId="ADAL" clId="{A116A700-9EDE-4B15-9DFF-BEC6E9C065F0}" dt="2024-05-01T16:02:06.674" v="1908" actId="1076"/>
          <ac:picMkLst>
            <pc:docMk/>
            <pc:sldMk cId="1546913121" sldId="861"/>
            <ac:picMk id="4" creationId="{B072EB85-2ADF-7B33-9750-5572DCC5C146}"/>
          </ac:picMkLst>
        </pc:picChg>
      </pc:sldChg>
      <pc:sldChg chg="modSp add mod">
        <pc:chgData name="Bolles, Thomas" userId="0d01e135-3ad4-4d0a-aebe-cbad0151b2ae" providerId="ADAL" clId="{A116A700-9EDE-4B15-9DFF-BEC6E9C065F0}" dt="2024-05-01T19:28:05.067" v="3270" actId="15"/>
        <pc:sldMkLst>
          <pc:docMk/>
          <pc:sldMk cId="1243446787" sldId="862"/>
        </pc:sldMkLst>
        <pc:spChg chg="mod">
          <ac:chgData name="Bolles, Thomas" userId="0d01e135-3ad4-4d0a-aebe-cbad0151b2ae" providerId="ADAL" clId="{A116A700-9EDE-4B15-9DFF-BEC6E9C065F0}" dt="2024-05-01T16:24:00.791" v="2598" actId="20577"/>
          <ac:spMkLst>
            <pc:docMk/>
            <pc:sldMk cId="1243446787" sldId="862"/>
            <ac:spMk id="2" creationId="{14C7E802-62E3-DE64-BDD7-B04D3B271835}"/>
          </ac:spMkLst>
        </pc:spChg>
        <pc:spChg chg="mod">
          <ac:chgData name="Bolles, Thomas" userId="0d01e135-3ad4-4d0a-aebe-cbad0151b2ae" providerId="ADAL" clId="{A116A700-9EDE-4B15-9DFF-BEC6E9C065F0}" dt="2024-05-01T19:28:05.067" v="3270" actId="15"/>
          <ac:spMkLst>
            <pc:docMk/>
            <pc:sldMk cId="1243446787" sldId="862"/>
            <ac:spMk id="3" creationId="{58564445-360E-E45F-5743-AC0F2DBCC677}"/>
          </ac:spMkLst>
        </pc:spChg>
      </pc:sldChg>
      <pc:sldChg chg="modSp add mod">
        <pc:chgData name="Bolles, Thomas" userId="0d01e135-3ad4-4d0a-aebe-cbad0151b2ae" providerId="ADAL" clId="{A116A700-9EDE-4B15-9DFF-BEC6E9C065F0}" dt="2024-05-01T19:30:41.420" v="3286" actId="14"/>
        <pc:sldMkLst>
          <pc:docMk/>
          <pc:sldMk cId="1324120421" sldId="863"/>
        </pc:sldMkLst>
        <pc:spChg chg="mod">
          <ac:chgData name="Bolles, Thomas" userId="0d01e135-3ad4-4d0a-aebe-cbad0151b2ae" providerId="ADAL" clId="{A116A700-9EDE-4B15-9DFF-BEC6E9C065F0}" dt="2024-05-01T19:23:44.857" v="3117" actId="20577"/>
          <ac:spMkLst>
            <pc:docMk/>
            <pc:sldMk cId="1324120421" sldId="863"/>
            <ac:spMk id="2" creationId="{14C7E802-62E3-DE64-BDD7-B04D3B271835}"/>
          </ac:spMkLst>
        </pc:spChg>
        <pc:spChg chg="mod">
          <ac:chgData name="Bolles, Thomas" userId="0d01e135-3ad4-4d0a-aebe-cbad0151b2ae" providerId="ADAL" clId="{A116A700-9EDE-4B15-9DFF-BEC6E9C065F0}" dt="2024-05-01T19:30:41.420" v="3286" actId="14"/>
          <ac:spMkLst>
            <pc:docMk/>
            <pc:sldMk cId="1324120421" sldId="863"/>
            <ac:spMk id="3" creationId="{58564445-360E-E45F-5743-AC0F2DBCC677}"/>
          </ac:spMkLst>
        </pc:spChg>
      </pc:sldChg>
      <pc:sldChg chg="addSp modSp new mod">
        <pc:chgData name="Bolles, Thomas" userId="0d01e135-3ad4-4d0a-aebe-cbad0151b2ae" providerId="ADAL" clId="{A116A700-9EDE-4B15-9DFF-BEC6E9C065F0}" dt="2024-05-01T19:37:15.013" v="3760"/>
        <pc:sldMkLst>
          <pc:docMk/>
          <pc:sldMk cId="3260365377" sldId="864"/>
        </pc:sldMkLst>
        <pc:spChg chg="mod">
          <ac:chgData name="Bolles, Thomas" userId="0d01e135-3ad4-4d0a-aebe-cbad0151b2ae" providerId="ADAL" clId="{A116A700-9EDE-4B15-9DFF-BEC6E9C065F0}" dt="2024-05-01T19:32:29.170" v="3316" actId="20577"/>
          <ac:spMkLst>
            <pc:docMk/>
            <pc:sldMk cId="3260365377" sldId="864"/>
            <ac:spMk id="2" creationId="{6C77B62D-0F65-8F48-318F-F38D344B64F5}"/>
          </ac:spMkLst>
        </pc:spChg>
        <pc:spChg chg="mod">
          <ac:chgData name="Bolles, Thomas" userId="0d01e135-3ad4-4d0a-aebe-cbad0151b2ae" providerId="ADAL" clId="{A116A700-9EDE-4B15-9DFF-BEC6E9C065F0}" dt="2024-05-01T19:37:15.013" v="3760"/>
          <ac:spMkLst>
            <pc:docMk/>
            <pc:sldMk cId="3260365377" sldId="864"/>
            <ac:spMk id="3" creationId="{60C6EB65-FC77-E99E-25D5-20F7ABD90598}"/>
          </ac:spMkLst>
        </pc:spChg>
        <pc:picChg chg="add mod">
          <ac:chgData name="Bolles, Thomas" userId="0d01e135-3ad4-4d0a-aebe-cbad0151b2ae" providerId="ADAL" clId="{A116A700-9EDE-4B15-9DFF-BEC6E9C065F0}" dt="2024-05-01T19:36:07.586" v="3673" actId="1076"/>
          <ac:picMkLst>
            <pc:docMk/>
            <pc:sldMk cId="3260365377" sldId="864"/>
            <ac:picMk id="5" creationId="{1108EE9F-4A55-4630-0D09-E49F9A97BC5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4B6F73-7AF5-4348-B078-1CBE4C01917C}" type="datetimeFigureOut">
              <a:rPr lang="en-US" smtClean="0"/>
              <a:t>5/1/2024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E501B-57BA-4F2F-B255-180C59B97F08}" type="slidenum">
              <a:rPr lang="en-US" smtClean="0"/>
              <a:t>‹#›</a:t>
            </a:fld>
            <a:endParaRPr lang="en-US"/>
          </a:p>
        </p:txBody>
      </p:sp>
    </p:spTree>
    <p:extLst>
      <p:ext uri="{BB962C8B-B14F-4D97-AF65-F5344CB8AC3E}">
        <p14:creationId xmlns:p14="http://schemas.microsoft.com/office/powerpoint/2010/main" val="459707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03D640-597D-4BEA-B341-325991D50752}" type="slidenum">
              <a:rPr lang="en-US" smtClean="0"/>
              <a:t>1</a:t>
            </a:fld>
            <a:endParaRPr lang="en-US"/>
          </a:p>
        </p:txBody>
      </p:sp>
    </p:spTree>
    <p:extLst>
      <p:ext uri="{BB962C8B-B14F-4D97-AF65-F5344CB8AC3E}">
        <p14:creationId xmlns:p14="http://schemas.microsoft.com/office/powerpoint/2010/main" val="690994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DABCF-8F0F-44E9-A3BC-95280357E1FE}"/>
              </a:ext>
            </a:extLst>
          </p:cNvPr>
          <p:cNvSpPr>
            <a:spLocks noGrp="1"/>
          </p:cNvSpPr>
          <p:nvPr>
            <p:ph type="ctrTitle"/>
          </p:nvPr>
        </p:nvSpPr>
        <p:spPr>
          <a:xfrm>
            <a:off x="1524000" y="1122363"/>
            <a:ext cx="9144000" cy="2387600"/>
          </a:xfrm>
          <a:solidFill>
            <a:srgbClr val="3F6075"/>
          </a:solidFill>
          <a:ln>
            <a:solidFill>
              <a:srgbClr val="3F6075"/>
            </a:solidFill>
          </a:ln>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AE2CC473-DD2C-4C23-BD29-BD42878DC75E}"/>
              </a:ext>
            </a:extLst>
          </p:cNvPr>
          <p:cNvSpPr>
            <a:spLocks noGrp="1"/>
          </p:cNvSpPr>
          <p:nvPr>
            <p:ph type="subTitle" idx="1"/>
          </p:nvPr>
        </p:nvSpPr>
        <p:spPr>
          <a:xfrm>
            <a:off x="1524000" y="3602038"/>
            <a:ext cx="9144000" cy="1655762"/>
          </a:xfrm>
          <a:solidFill>
            <a:schemeClr val="bg1"/>
          </a:solidFill>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F88878D-DB5D-42BB-ADE0-45DB83EDF9CE}"/>
              </a:ext>
            </a:extLst>
          </p:cNvPr>
          <p:cNvSpPr>
            <a:spLocks noGrp="1"/>
          </p:cNvSpPr>
          <p:nvPr>
            <p:ph type="dt" sz="half" idx="10"/>
          </p:nvPr>
        </p:nvSpPr>
        <p:spPr/>
        <p:txBody>
          <a:bodyPr/>
          <a:lstStyle/>
          <a:p>
            <a:fld id="{8994A193-884F-4FE1-A75C-532F50836EAC}" type="datetimeFigureOut">
              <a:rPr lang="en-US" smtClean="0"/>
              <a:t>5/1/2024</a:t>
            </a:fld>
            <a:endParaRPr lang="en-US"/>
          </a:p>
        </p:txBody>
      </p:sp>
      <p:sp>
        <p:nvSpPr>
          <p:cNvPr id="5" name="Footer Placeholder 4">
            <a:extLst>
              <a:ext uri="{FF2B5EF4-FFF2-40B4-BE49-F238E27FC236}">
                <a16:creationId xmlns:a16="http://schemas.microsoft.com/office/drawing/2014/main" id="{FD2E3A25-27BF-42D4-ADEB-F019BFF4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D7155A-7518-4F27-A551-7E908C8991E9}"/>
              </a:ext>
            </a:extLst>
          </p:cNvPr>
          <p:cNvSpPr>
            <a:spLocks noGrp="1"/>
          </p:cNvSpPr>
          <p:nvPr>
            <p:ph type="sldNum" sz="quarter" idx="12"/>
          </p:nvPr>
        </p:nvSpPr>
        <p:spPr/>
        <p:txBody>
          <a:bodyPr/>
          <a:lstStyle/>
          <a:p>
            <a:fld id="{0D0BD137-6C0E-4309-94B4-415680A4DBA0}" type="slidenum">
              <a:rPr lang="en-US" smtClean="0"/>
              <a:t>‹#›</a:t>
            </a:fld>
            <a:endParaRPr lang="en-US"/>
          </a:p>
        </p:txBody>
      </p:sp>
    </p:spTree>
    <p:extLst>
      <p:ext uri="{BB962C8B-B14F-4D97-AF65-F5344CB8AC3E}">
        <p14:creationId xmlns:p14="http://schemas.microsoft.com/office/powerpoint/2010/main" val="3326820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2756A-DF10-40D5-A2D4-87678C1388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BC9C3B-2628-4DF2-9273-1CE41D376B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75515B-5814-48AE-BA71-A733E75ADEDF}"/>
              </a:ext>
            </a:extLst>
          </p:cNvPr>
          <p:cNvSpPr>
            <a:spLocks noGrp="1"/>
          </p:cNvSpPr>
          <p:nvPr>
            <p:ph type="dt" sz="half" idx="10"/>
          </p:nvPr>
        </p:nvSpPr>
        <p:spPr/>
        <p:txBody>
          <a:bodyPr/>
          <a:lstStyle/>
          <a:p>
            <a:fld id="{8994A193-884F-4FE1-A75C-532F50836EAC}" type="datetimeFigureOut">
              <a:rPr lang="en-US" smtClean="0"/>
              <a:t>5/1/2024</a:t>
            </a:fld>
            <a:endParaRPr lang="en-US"/>
          </a:p>
        </p:txBody>
      </p:sp>
      <p:sp>
        <p:nvSpPr>
          <p:cNvPr id="5" name="Footer Placeholder 4">
            <a:extLst>
              <a:ext uri="{FF2B5EF4-FFF2-40B4-BE49-F238E27FC236}">
                <a16:creationId xmlns:a16="http://schemas.microsoft.com/office/drawing/2014/main" id="{6B1CA1D6-A721-4F82-82B8-03407B9248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7A8EFC-49BD-4ABF-83A0-B5481744D13F}"/>
              </a:ext>
            </a:extLst>
          </p:cNvPr>
          <p:cNvSpPr>
            <a:spLocks noGrp="1"/>
          </p:cNvSpPr>
          <p:nvPr>
            <p:ph type="sldNum" sz="quarter" idx="12"/>
          </p:nvPr>
        </p:nvSpPr>
        <p:spPr/>
        <p:txBody>
          <a:bodyPr/>
          <a:lstStyle/>
          <a:p>
            <a:fld id="{0D0BD137-6C0E-4309-94B4-415680A4DBA0}" type="slidenum">
              <a:rPr lang="en-US" smtClean="0"/>
              <a:t>‹#›</a:t>
            </a:fld>
            <a:endParaRPr lang="en-US"/>
          </a:p>
        </p:txBody>
      </p:sp>
    </p:spTree>
    <p:extLst>
      <p:ext uri="{BB962C8B-B14F-4D97-AF65-F5344CB8AC3E}">
        <p14:creationId xmlns:p14="http://schemas.microsoft.com/office/powerpoint/2010/main" val="3954409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BACB3D-995E-4437-9B58-6FBCB776E7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66F2C9-DD13-45A6-B212-EE5DEBA250DD}"/>
              </a:ext>
            </a:extLst>
          </p:cNvPr>
          <p:cNvSpPr>
            <a:spLocks noGrp="1"/>
          </p:cNvSpPr>
          <p:nvPr>
            <p:ph type="body" orient="vert" idx="1"/>
          </p:nvPr>
        </p:nvSpPr>
        <p:spPr>
          <a:xfrm>
            <a:off x="838200" y="365125"/>
            <a:ext cx="7734300" cy="5811838"/>
          </a:xfrm>
          <a:solidFill>
            <a:schemeClr val="bg1"/>
          </a:solidFill>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9F4701E-AD72-49A8-A40C-C16F01FC5169}"/>
              </a:ext>
            </a:extLst>
          </p:cNvPr>
          <p:cNvSpPr>
            <a:spLocks noGrp="1"/>
          </p:cNvSpPr>
          <p:nvPr>
            <p:ph type="dt" sz="half" idx="10"/>
          </p:nvPr>
        </p:nvSpPr>
        <p:spPr/>
        <p:txBody>
          <a:bodyPr/>
          <a:lstStyle/>
          <a:p>
            <a:fld id="{8994A193-884F-4FE1-A75C-532F50836EAC}" type="datetimeFigureOut">
              <a:rPr lang="en-US" smtClean="0"/>
              <a:t>5/1/2024</a:t>
            </a:fld>
            <a:endParaRPr lang="en-US"/>
          </a:p>
        </p:txBody>
      </p:sp>
      <p:sp>
        <p:nvSpPr>
          <p:cNvPr id="5" name="Footer Placeholder 4">
            <a:extLst>
              <a:ext uri="{FF2B5EF4-FFF2-40B4-BE49-F238E27FC236}">
                <a16:creationId xmlns:a16="http://schemas.microsoft.com/office/drawing/2014/main" id="{46D424FF-2941-47B1-87FB-20CF40DD60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72418B-BD2D-4D37-A222-3C591E8C2DE7}"/>
              </a:ext>
            </a:extLst>
          </p:cNvPr>
          <p:cNvSpPr>
            <a:spLocks noGrp="1"/>
          </p:cNvSpPr>
          <p:nvPr>
            <p:ph type="sldNum" sz="quarter" idx="12"/>
          </p:nvPr>
        </p:nvSpPr>
        <p:spPr/>
        <p:txBody>
          <a:bodyPr/>
          <a:lstStyle/>
          <a:p>
            <a:fld id="{0D0BD137-6C0E-4309-94B4-415680A4DBA0}" type="slidenum">
              <a:rPr lang="en-US" smtClean="0"/>
              <a:t>‹#›</a:t>
            </a:fld>
            <a:endParaRPr lang="en-US"/>
          </a:p>
        </p:txBody>
      </p:sp>
    </p:spTree>
    <p:extLst>
      <p:ext uri="{BB962C8B-B14F-4D97-AF65-F5344CB8AC3E}">
        <p14:creationId xmlns:p14="http://schemas.microsoft.com/office/powerpoint/2010/main" val="2537291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3CDB8-CC2C-4F69-91E2-D9F4508BCF06}"/>
              </a:ext>
            </a:extLst>
          </p:cNvPr>
          <p:cNvSpPr>
            <a:spLocks noGrp="1"/>
          </p:cNvSpPr>
          <p:nvPr>
            <p:ph type="title"/>
          </p:nvPr>
        </p:nvSpPr>
        <p:spPr>
          <a:solidFill>
            <a:srgbClr val="3F6075"/>
          </a:solidFill>
        </p:spPr>
        <p:txBody>
          <a:bodyPr/>
          <a:lstStyle>
            <a:lvl1pPr>
              <a:defRPr>
                <a:solidFill>
                  <a:schemeClr val="bg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B38433A0-4E37-44C3-9B91-CFE957338853}"/>
              </a:ext>
            </a:extLst>
          </p:cNvPr>
          <p:cNvSpPr>
            <a:spLocks noGrp="1"/>
          </p:cNvSpPr>
          <p:nvPr>
            <p:ph type="dt" sz="half" idx="10"/>
          </p:nvPr>
        </p:nvSpPr>
        <p:spPr/>
        <p:txBody>
          <a:bodyPr/>
          <a:lstStyle/>
          <a:p>
            <a:fld id="{8994A193-884F-4FE1-A75C-532F50836EAC}" type="datetimeFigureOut">
              <a:rPr lang="en-US" smtClean="0"/>
              <a:t>5/1/2024</a:t>
            </a:fld>
            <a:endParaRPr lang="en-US"/>
          </a:p>
        </p:txBody>
      </p:sp>
      <p:sp>
        <p:nvSpPr>
          <p:cNvPr id="4" name="Footer Placeholder 3">
            <a:extLst>
              <a:ext uri="{FF2B5EF4-FFF2-40B4-BE49-F238E27FC236}">
                <a16:creationId xmlns:a16="http://schemas.microsoft.com/office/drawing/2014/main" id="{A0164FB8-FEEA-4A38-A82B-8EDFCAF2C9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B4C6AE-1C4C-42B4-BB72-123952E726FB}"/>
              </a:ext>
            </a:extLst>
          </p:cNvPr>
          <p:cNvSpPr>
            <a:spLocks noGrp="1"/>
          </p:cNvSpPr>
          <p:nvPr>
            <p:ph type="sldNum" sz="quarter" idx="12"/>
          </p:nvPr>
        </p:nvSpPr>
        <p:spPr/>
        <p:txBody>
          <a:bodyPr/>
          <a:lstStyle/>
          <a:p>
            <a:fld id="{0D0BD137-6C0E-4309-94B4-415680A4DBA0}" type="slidenum">
              <a:rPr lang="en-US" smtClean="0"/>
              <a:t>‹#›</a:t>
            </a:fld>
            <a:endParaRPr lang="en-US"/>
          </a:p>
        </p:txBody>
      </p:sp>
    </p:spTree>
    <p:extLst>
      <p:ext uri="{BB962C8B-B14F-4D97-AF65-F5344CB8AC3E}">
        <p14:creationId xmlns:p14="http://schemas.microsoft.com/office/powerpoint/2010/main" val="343621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30429-537C-4851-9D9C-32833E15C1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341C04-20F1-48C5-890C-F8765C0732A6}"/>
              </a:ext>
            </a:extLst>
          </p:cNvPr>
          <p:cNvSpPr>
            <a:spLocks noGrp="1"/>
          </p:cNvSpPr>
          <p:nvPr>
            <p:ph idx="1"/>
          </p:nvPr>
        </p:nvSpPr>
        <p:spPr>
          <a:solidFill>
            <a:schemeClr val="bg1"/>
          </a:solidFill>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46EA86C-D0A9-4BC7-A541-AAA8647B2885}"/>
              </a:ext>
            </a:extLst>
          </p:cNvPr>
          <p:cNvSpPr>
            <a:spLocks noGrp="1"/>
          </p:cNvSpPr>
          <p:nvPr>
            <p:ph type="dt" sz="half" idx="10"/>
          </p:nvPr>
        </p:nvSpPr>
        <p:spPr/>
        <p:txBody>
          <a:bodyPr/>
          <a:lstStyle/>
          <a:p>
            <a:fld id="{8994A193-884F-4FE1-A75C-532F50836EAC}" type="datetimeFigureOut">
              <a:rPr lang="en-US" smtClean="0"/>
              <a:t>5/1/2024</a:t>
            </a:fld>
            <a:endParaRPr lang="en-US" dirty="0"/>
          </a:p>
        </p:txBody>
      </p:sp>
      <p:sp>
        <p:nvSpPr>
          <p:cNvPr id="5" name="Footer Placeholder 4">
            <a:extLst>
              <a:ext uri="{FF2B5EF4-FFF2-40B4-BE49-F238E27FC236}">
                <a16:creationId xmlns:a16="http://schemas.microsoft.com/office/drawing/2014/main" id="{1050B376-ACEE-49F5-BE62-73F4214D5B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D07DDE-4125-4C55-95F3-6CF0ECA7B9EF}"/>
              </a:ext>
            </a:extLst>
          </p:cNvPr>
          <p:cNvSpPr>
            <a:spLocks noGrp="1"/>
          </p:cNvSpPr>
          <p:nvPr>
            <p:ph type="sldNum" sz="quarter" idx="12"/>
          </p:nvPr>
        </p:nvSpPr>
        <p:spPr/>
        <p:txBody>
          <a:bodyPr/>
          <a:lstStyle/>
          <a:p>
            <a:fld id="{0D0BD137-6C0E-4309-94B4-415680A4DBA0}" type="slidenum">
              <a:rPr lang="en-US" smtClean="0"/>
              <a:t>‹#›</a:t>
            </a:fld>
            <a:endParaRPr lang="en-US"/>
          </a:p>
        </p:txBody>
      </p:sp>
    </p:spTree>
    <p:extLst>
      <p:ext uri="{BB962C8B-B14F-4D97-AF65-F5344CB8AC3E}">
        <p14:creationId xmlns:p14="http://schemas.microsoft.com/office/powerpoint/2010/main" val="3005319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5B2D-FAAA-40C5-BB8E-A5424A6E757C}"/>
              </a:ext>
            </a:extLst>
          </p:cNvPr>
          <p:cNvSpPr>
            <a:spLocks noGrp="1"/>
          </p:cNvSpPr>
          <p:nvPr>
            <p:ph type="title"/>
          </p:nvPr>
        </p:nvSpPr>
        <p:spPr>
          <a:xfrm>
            <a:off x="831850" y="1709738"/>
            <a:ext cx="10515600" cy="2852737"/>
          </a:xfrm>
          <a:solidFill>
            <a:srgbClr val="3F6075"/>
          </a:solidFill>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5DB4176-FE91-49FD-9B33-68072AA3DD3D}"/>
              </a:ext>
            </a:extLst>
          </p:cNvPr>
          <p:cNvSpPr>
            <a:spLocks noGrp="1"/>
          </p:cNvSpPr>
          <p:nvPr>
            <p:ph type="body" idx="1"/>
          </p:nvPr>
        </p:nvSpPr>
        <p:spPr>
          <a:xfrm>
            <a:off x="831850" y="4589463"/>
            <a:ext cx="10515600" cy="1500187"/>
          </a:xfrm>
          <a:solidFill>
            <a:schemeClr val="bg1"/>
          </a:solidFill>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2C36D2C-1961-4826-A67A-8AA811AED2D2}"/>
              </a:ext>
            </a:extLst>
          </p:cNvPr>
          <p:cNvSpPr>
            <a:spLocks noGrp="1"/>
          </p:cNvSpPr>
          <p:nvPr>
            <p:ph type="dt" sz="half" idx="10"/>
          </p:nvPr>
        </p:nvSpPr>
        <p:spPr/>
        <p:txBody>
          <a:bodyPr/>
          <a:lstStyle/>
          <a:p>
            <a:fld id="{8994A193-884F-4FE1-A75C-532F50836EAC}" type="datetimeFigureOut">
              <a:rPr lang="en-US" smtClean="0"/>
              <a:t>5/1/2024</a:t>
            </a:fld>
            <a:endParaRPr lang="en-US"/>
          </a:p>
        </p:txBody>
      </p:sp>
      <p:sp>
        <p:nvSpPr>
          <p:cNvPr id="5" name="Footer Placeholder 4">
            <a:extLst>
              <a:ext uri="{FF2B5EF4-FFF2-40B4-BE49-F238E27FC236}">
                <a16:creationId xmlns:a16="http://schemas.microsoft.com/office/drawing/2014/main" id="{D026DF97-B736-493C-B811-E714446690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343B75-7DCA-4DD2-8E2F-A1A47518CEE3}"/>
              </a:ext>
            </a:extLst>
          </p:cNvPr>
          <p:cNvSpPr>
            <a:spLocks noGrp="1"/>
          </p:cNvSpPr>
          <p:nvPr>
            <p:ph type="sldNum" sz="quarter" idx="12"/>
          </p:nvPr>
        </p:nvSpPr>
        <p:spPr/>
        <p:txBody>
          <a:bodyPr/>
          <a:lstStyle/>
          <a:p>
            <a:fld id="{0D0BD137-6C0E-4309-94B4-415680A4DBA0}" type="slidenum">
              <a:rPr lang="en-US" smtClean="0"/>
              <a:t>‹#›</a:t>
            </a:fld>
            <a:endParaRPr lang="en-US"/>
          </a:p>
        </p:txBody>
      </p:sp>
    </p:spTree>
    <p:extLst>
      <p:ext uri="{BB962C8B-B14F-4D97-AF65-F5344CB8AC3E}">
        <p14:creationId xmlns:p14="http://schemas.microsoft.com/office/powerpoint/2010/main" val="2916595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05FE0-36B5-435B-89FD-2BB69F01C905}"/>
              </a:ext>
            </a:extLst>
          </p:cNvPr>
          <p:cNvSpPr>
            <a:spLocks noGrp="1"/>
          </p:cNvSpPr>
          <p:nvPr>
            <p:ph type="title"/>
          </p:nvPr>
        </p:nvSpPr>
        <p:spPr>
          <a:solidFill>
            <a:srgbClr val="3F6075"/>
          </a:solidFill>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C4FA007-4D27-43D7-9772-AB2EA447E88B}"/>
              </a:ext>
            </a:extLst>
          </p:cNvPr>
          <p:cNvSpPr>
            <a:spLocks noGrp="1"/>
          </p:cNvSpPr>
          <p:nvPr>
            <p:ph sz="half" idx="1"/>
          </p:nvPr>
        </p:nvSpPr>
        <p:spPr>
          <a:xfrm>
            <a:off x="838200" y="1825625"/>
            <a:ext cx="5181600" cy="4351338"/>
          </a:xfrm>
          <a:solidFill>
            <a:schemeClr val="bg1"/>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00144C5-B5C3-45CA-9EBB-59329A024FFF}"/>
              </a:ext>
            </a:extLst>
          </p:cNvPr>
          <p:cNvSpPr>
            <a:spLocks noGrp="1"/>
          </p:cNvSpPr>
          <p:nvPr>
            <p:ph sz="half" idx="2"/>
          </p:nvPr>
        </p:nvSpPr>
        <p:spPr>
          <a:xfrm>
            <a:off x="6172200" y="1825625"/>
            <a:ext cx="5181600" cy="4351338"/>
          </a:xfrm>
          <a:solidFill>
            <a:schemeClr val="bg1"/>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680275AF-C81D-4237-886C-A7B16D5D13A9}"/>
              </a:ext>
            </a:extLst>
          </p:cNvPr>
          <p:cNvSpPr>
            <a:spLocks noGrp="1"/>
          </p:cNvSpPr>
          <p:nvPr>
            <p:ph type="dt" sz="half" idx="10"/>
          </p:nvPr>
        </p:nvSpPr>
        <p:spPr/>
        <p:txBody>
          <a:bodyPr/>
          <a:lstStyle/>
          <a:p>
            <a:fld id="{8994A193-884F-4FE1-A75C-532F50836EAC}" type="datetimeFigureOut">
              <a:rPr lang="en-US" smtClean="0"/>
              <a:t>5/1/2024</a:t>
            </a:fld>
            <a:endParaRPr lang="en-US"/>
          </a:p>
        </p:txBody>
      </p:sp>
      <p:sp>
        <p:nvSpPr>
          <p:cNvPr id="6" name="Footer Placeholder 5">
            <a:extLst>
              <a:ext uri="{FF2B5EF4-FFF2-40B4-BE49-F238E27FC236}">
                <a16:creationId xmlns:a16="http://schemas.microsoft.com/office/drawing/2014/main" id="{76413E6C-C2A3-4EDC-9402-866AA637E6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CFB2DF-2E60-4AB9-AFAF-82897C01FC77}"/>
              </a:ext>
            </a:extLst>
          </p:cNvPr>
          <p:cNvSpPr>
            <a:spLocks noGrp="1"/>
          </p:cNvSpPr>
          <p:nvPr>
            <p:ph type="sldNum" sz="quarter" idx="12"/>
          </p:nvPr>
        </p:nvSpPr>
        <p:spPr/>
        <p:txBody>
          <a:bodyPr/>
          <a:lstStyle/>
          <a:p>
            <a:fld id="{0D0BD137-6C0E-4309-94B4-415680A4DBA0}" type="slidenum">
              <a:rPr lang="en-US" smtClean="0"/>
              <a:t>‹#›</a:t>
            </a:fld>
            <a:endParaRPr lang="en-US"/>
          </a:p>
        </p:txBody>
      </p:sp>
    </p:spTree>
    <p:extLst>
      <p:ext uri="{BB962C8B-B14F-4D97-AF65-F5344CB8AC3E}">
        <p14:creationId xmlns:p14="http://schemas.microsoft.com/office/powerpoint/2010/main" val="2753963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35817-C52C-4EF5-A1BC-5B7B6BE8AACB}"/>
              </a:ext>
            </a:extLst>
          </p:cNvPr>
          <p:cNvSpPr>
            <a:spLocks noGrp="1"/>
          </p:cNvSpPr>
          <p:nvPr>
            <p:ph type="title"/>
          </p:nvPr>
        </p:nvSpPr>
        <p:spPr>
          <a:xfrm>
            <a:off x="839788" y="365125"/>
            <a:ext cx="10515600" cy="1325563"/>
          </a:xfrm>
          <a:solidFill>
            <a:srgbClr val="3F6075"/>
          </a:solidFill>
        </p:spPr>
        <p:txBody>
          <a:bodyPr/>
          <a:lstStyle>
            <a:lvl1pPr>
              <a:defRPr>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AA42345-83A5-4AF6-8C7E-88073D47D488}"/>
              </a:ext>
            </a:extLst>
          </p:cNvPr>
          <p:cNvSpPr>
            <a:spLocks noGrp="1"/>
          </p:cNvSpPr>
          <p:nvPr>
            <p:ph type="body" idx="1"/>
          </p:nvPr>
        </p:nvSpPr>
        <p:spPr>
          <a:xfrm>
            <a:off x="839788" y="1681163"/>
            <a:ext cx="5157787" cy="823912"/>
          </a:xfrm>
          <a:solidFill>
            <a:srgbClr val="3F6075"/>
          </a:solidFill>
          <a:ln w="50800">
            <a:solidFill>
              <a:schemeClr val="bg1"/>
            </a:solidFill>
          </a:ln>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08F6754-3ED6-421B-BB41-C75F3E1F20B7}"/>
              </a:ext>
            </a:extLst>
          </p:cNvPr>
          <p:cNvSpPr>
            <a:spLocks noGrp="1"/>
          </p:cNvSpPr>
          <p:nvPr>
            <p:ph sz="half" idx="2"/>
          </p:nvPr>
        </p:nvSpPr>
        <p:spPr>
          <a:xfrm>
            <a:off x="839788" y="2505075"/>
            <a:ext cx="5157787" cy="3684588"/>
          </a:xfrm>
          <a:solidFill>
            <a:schemeClr val="bg1"/>
          </a:solidFill>
          <a:ln w="50800"/>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EA5BEFD-A809-4F15-8D87-2DD66C1116D8}"/>
              </a:ext>
            </a:extLst>
          </p:cNvPr>
          <p:cNvSpPr>
            <a:spLocks noGrp="1"/>
          </p:cNvSpPr>
          <p:nvPr>
            <p:ph type="body" sz="quarter" idx="3"/>
          </p:nvPr>
        </p:nvSpPr>
        <p:spPr>
          <a:xfrm>
            <a:off x="6172200" y="1681163"/>
            <a:ext cx="5183188" cy="823912"/>
          </a:xfrm>
          <a:solidFill>
            <a:srgbClr val="3F6075"/>
          </a:solidFill>
          <a:ln w="50800">
            <a:solidFill>
              <a:schemeClr val="bg1"/>
            </a:solidFill>
          </a:ln>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007BD2F-5FD8-435D-A579-A571C5634E51}"/>
              </a:ext>
            </a:extLst>
          </p:cNvPr>
          <p:cNvSpPr>
            <a:spLocks noGrp="1"/>
          </p:cNvSpPr>
          <p:nvPr>
            <p:ph sz="quarter" idx="4"/>
          </p:nvPr>
        </p:nvSpPr>
        <p:spPr>
          <a:xfrm>
            <a:off x="6172200" y="2505075"/>
            <a:ext cx="5183188" cy="3684588"/>
          </a:xfrm>
          <a:solidFill>
            <a:schemeClr val="bg1"/>
          </a:solidFill>
          <a:ln w="50800"/>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95158846-3C23-42E9-BAF2-49E357412962}"/>
              </a:ext>
            </a:extLst>
          </p:cNvPr>
          <p:cNvSpPr>
            <a:spLocks noGrp="1"/>
          </p:cNvSpPr>
          <p:nvPr>
            <p:ph type="dt" sz="half" idx="10"/>
          </p:nvPr>
        </p:nvSpPr>
        <p:spPr/>
        <p:txBody>
          <a:bodyPr/>
          <a:lstStyle/>
          <a:p>
            <a:fld id="{8994A193-884F-4FE1-A75C-532F50836EAC}" type="datetimeFigureOut">
              <a:rPr lang="en-US" smtClean="0"/>
              <a:t>5/1/2024</a:t>
            </a:fld>
            <a:endParaRPr lang="en-US"/>
          </a:p>
        </p:txBody>
      </p:sp>
      <p:sp>
        <p:nvSpPr>
          <p:cNvPr id="8" name="Footer Placeholder 7">
            <a:extLst>
              <a:ext uri="{FF2B5EF4-FFF2-40B4-BE49-F238E27FC236}">
                <a16:creationId xmlns:a16="http://schemas.microsoft.com/office/drawing/2014/main" id="{FEC7BDB6-4331-4B44-B67F-53ECAD6EF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3C40A4-5956-47F0-B01D-D6545C0EFF82}"/>
              </a:ext>
            </a:extLst>
          </p:cNvPr>
          <p:cNvSpPr>
            <a:spLocks noGrp="1"/>
          </p:cNvSpPr>
          <p:nvPr>
            <p:ph type="sldNum" sz="quarter" idx="12"/>
          </p:nvPr>
        </p:nvSpPr>
        <p:spPr/>
        <p:txBody>
          <a:bodyPr/>
          <a:lstStyle/>
          <a:p>
            <a:fld id="{0D0BD137-6C0E-4309-94B4-415680A4DBA0}" type="slidenum">
              <a:rPr lang="en-US" smtClean="0"/>
              <a:t>‹#›</a:t>
            </a:fld>
            <a:endParaRPr lang="en-US"/>
          </a:p>
        </p:txBody>
      </p:sp>
    </p:spTree>
    <p:extLst>
      <p:ext uri="{BB962C8B-B14F-4D97-AF65-F5344CB8AC3E}">
        <p14:creationId xmlns:p14="http://schemas.microsoft.com/office/powerpoint/2010/main" val="1696647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59B25-4878-4E1E-9E01-A45789C22BB5}"/>
              </a:ext>
            </a:extLst>
          </p:cNvPr>
          <p:cNvSpPr>
            <a:spLocks noGrp="1"/>
          </p:cNvSpPr>
          <p:nvPr>
            <p:ph type="title"/>
          </p:nvPr>
        </p:nvSpPr>
        <p:spPr>
          <a:solidFill>
            <a:srgbClr val="3F6075"/>
          </a:solidFill>
        </p:spPr>
        <p:txBody>
          <a:bodyPr/>
          <a:lstStyle>
            <a:lvl1pPr>
              <a:defRPr>
                <a:solidFill>
                  <a:schemeClr val="bg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04476D84-F64F-4A26-96FC-91B65D59EAB9}"/>
              </a:ext>
            </a:extLst>
          </p:cNvPr>
          <p:cNvSpPr>
            <a:spLocks noGrp="1"/>
          </p:cNvSpPr>
          <p:nvPr>
            <p:ph type="dt" sz="half" idx="10"/>
          </p:nvPr>
        </p:nvSpPr>
        <p:spPr/>
        <p:txBody>
          <a:bodyPr/>
          <a:lstStyle/>
          <a:p>
            <a:fld id="{8994A193-884F-4FE1-A75C-532F50836EAC}" type="datetimeFigureOut">
              <a:rPr lang="en-US" smtClean="0"/>
              <a:t>5/1/2024</a:t>
            </a:fld>
            <a:endParaRPr lang="en-US"/>
          </a:p>
        </p:txBody>
      </p:sp>
      <p:sp>
        <p:nvSpPr>
          <p:cNvPr id="4" name="Footer Placeholder 3">
            <a:extLst>
              <a:ext uri="{FF2B5EF4-FFF2-40B4-BE49-F238E27FC236}">
                <a16:creationId xmlns:a16="http://schemas.microsoft.com/office/drawing/2014/main" id="{55E0C2B5-22C5-45C4-95F6-B94089B28E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67E75B-24FA-425F-B461-03498E7D530A}"/>
              </a:ext>
            </a:extLst>
          </p:cNvPr>
          <p:cNvSpPr>
            <a:spLocks noGrp="1"/>
          </p:cNvSpPr>
          <p:nvPr>
            <p:ph type="sldNum" sz="quarter" idx="12"/>
          </p:nvPr>
        </p:nvSpPr>
        <p:spPr/>
        <p:txBody>
          <a:bodyPr/>
          <a:lstStyle/>
          <a:p>
            <a:fld id="{0D0BD137-6C0E-4309-94B4-415680A4DBA0}" type="slidenum">
              <a:rPr lang="en-US" smtClean="0"/>
              <a:t>‹#›</a:t>
            </a:fld>
            <a:endParaRPr lang="en-US"/>
          </a:p>
        </p:txBody>
      </p:sp>
    </p:spTree>
    <p:extLst>
      <p:ext uri="{BB962C8B-B14F-4D97-AF65-F5344CB8AC3E}">
        <p14:creationId xmlns:p14="http://schemas.microsoft.com/office/powerpoint/2010/main" val="1566368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B2029B-53D5-4F6C-872B-840F7548B3F7}"/>
              </a:ext>
            </a:extLst>
          </p:cNvPr>
          <p:cNvSpPr>
            <a:spLocks noGrp="1"/>
          </p:cNvSpPr>
          <p:nvPr>
            <p:ph type="dt" sz="half" idx="10"/>
          </p:nvPr>
        </p:nvSpPr>
        <p:spPr/>
        <p:txBody>
          <a:bodyPr/>
          <a:lstStyle/>
          <a:p>
            <a:fld id="{8994A193-884F-4FE1-A75C-532F50836EAC}" type="datetimeFigureOut">
              <a:rPr lang="en-US" smtClean="0"/>
              <a:t>5/1/2024</a:t>
            </a:fld>
            <a:endParaRPr lang="en-US"/>
          </a:p>
        </p:txBody>
      </p:sp>
      <p:sp>
        <p:nvSpPr>
          <p:cNvPr id="3" name="Footer Placeholder 2">
            <a:extLst>
              <a:ext uri="{FF2B5EF4-FFF2-40B4-BE49-F238E27FC236}">
                <a16:creationId xmlns:a16="http://schemas.microsoft.com/office/drawing/2014/main" id="{39811558-CFE6-44D5-B92D-99C27895C6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0DFD77-D077-4F8F-8E3F-C17570C5D592}"/>
              </a:ext>
            </a:extLst>
          </p:cNvPr>
          <p:cNvSpPr>
            <a:spLocks noGrp="1"/>
          </p:cNvSpPr>
          <p:nvPr>
            <p:ph type="sldNum" sz="quarter" idx="12"/>
          </p:nvPr>
        </p:nvSpPr>
        <p:spPr/>
        <p:txBody>
          <a:bodyPr/>
          <a:lstStyle/>
          <a:p>
            <a:fld id="{0D0BD137-6C0E-4309-94B4-415680A4DBA0}" type="slidenum">
              <a:rPr lang="en-US" smtClean="0"/>
              <a:t>‹#›</a:t>
            </a:fld>
            <a:endParaRPr lang="en-US"/>
          </a:p>
        </p:txBody>
      </p:sp>
    </p:spTree>
    <p:extLst>
      <p:ext uri="{BB962C8B-B14F-4D97-AF65-F5344CB8AC3E}">
        <p14:creationId xmlns:p14="http://schemas.microsoft.com/office/powerpoint/2010/main" val="2112803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A55DB-E595-446F-A7CE-1113F45496AB}"/>
              </a:ext>
            </a:extLst>
          </p:cNvPr>
          <p:cNvSpPr>
            <a:spLocks noGrp="1"/>
          </p:cNvSpPr>
          <p:nvPr>
            <p:ph type="title"/>
          </p:nvPr>
        </p:nvSpPr>
        <p:spPr>
          <a:xfrm>
            <a:off x="839788" y="457200"/>
            <a:ext cx="3932237" cy="1600200"/>
          </a:xfrm>
          <a:solidFill>
            <a:srgbClr val="3F6075"/>
          </a:solidFill>
        </p:spPr>
        <p:txBody>
          <a:bodyPr anchor="b"/>
          <a:lstStyle>
            <a:lvl1pPr>
              <a:defRPr sz="32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626B7B1-6E36-482B-902E-B8ED8AB628A1}"/>
              </a:ext>
            </a:extLst>
          </p:cNvPr>
          <p:cNvSpPr>
            <a:spLocks noGrp="1"/>
          </p:cNvSpPr>
          <p:nvPr>
            <p:ph idx="1"/>
          </p:nvPr>
        </p:nvSpPr>
        <p:spPr>
          <a:xfrm>
            <a:off x="5183188" y="987425"/>
            <a:ext cx="6172200" cy="4873625"/>
          </a:xfrm>
          <a:solidFill>
            <a:schemeClr val="bg1"/>
          </a:solidFill>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C587685-96DD-49D3-9811-F2BE699C6755}"/>
              </a:ext>
            </a:extLst>
          </p:cNvPr>
          <p:cNvSpPr>
            <a:spLocks noGrp="1"/>
          </p:cNvSpPr>
          <p:nvPr>
            <p:ph type="body" sz="half" idx="2"/>
          </p:nvPr>
        </p:nvSpPr>
        <p:spPr>
          <a:xfrm>
            <a:off x="839788" y="2057400"/>
            <a:ext cx="3932237" cy="3811588"/>
          </a:xfrm>
          <a:solidFill>
            <a:schemeClr val="bg1"/>
          </a:solidFill>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EDA1026-BE93-4454-AB43-A914E0EC020D}"/>
              </a:ext>
            </a:extLst>
          </p:cNvPr>
          <p:cNvSpPr>
            <a:spLocks noGrp="1"/>
          </p:cNvSpPr>
          <p:nvPr>
            <p:ph type="dt" sz="half" idx="10"/>
          </p:nvPr>
        </p:nvSpPr>
        <p:spPr/>
        <p:txBody>
          <a:bodyPr/>
          <a:lstStyle/>
          <a:p>
            <a:fld id="{8994A193-884F-4FE1-A75C-532F50836EAC}" type="datetimeFigureOut">
              <a:rPr lang="en-US" smtClean="0"/>
              <a:t>5/1/2024</a:t>
            </a:fld>
            <a:endParaRPr lang="en-US"/>
          </a:p>
        </p:txBody>
      </p:sp>
      <p:sp>
        <p:nvSpPr>
          <p:cNvPr id="6" name="Footer Placeholder 5">
            <a:extLst>
              <a:ext uri="{FF2B5EF4-FFF2-40B4-BE49-F238E27FC236}">
                <a16:creationId xmlns:a16="http://schemas.microsoft.com/office/drawing/2014/main" id="{A213FF7A-ACB4-4D00-BEDE-4F8EC1365C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476966-B703-466F-B951-F3D4D5EFD854}"/>
              </a:ext>
            </a:extLst>
          </p:cNvPr>
          <p:cNvSpPr>
            <a:spLocks noGrp="1"/>
          </p:cNvSpPr>
          <p:nvPr>
            <p:ph type="sldNum" sz="quarter" idx="12"/>
          </p:nvPr>
        </p:nvSpPr>
        <p:spPr/>
        <p:txBody>
          <a:bodyPr/>
          <a:lstStyle/>
          <a:p>
            <a:fld id="{0D0BD137-6C0E-4309-94B4-415680A4DBA0}" type="slidenum">
              <a:rPr lang="en-US" smtClean="0"/>
              <a:t>‹#›</a:t>
            </a:fld>
            <a:endParaRPr lang="en-US"/>
          </a:p>
        </p:txBody>
      </p:sp>
    </p:spTree>
    <p:extLst>
      <p:ext uri="{BB962C8B-B14F-4D97-AF65-F5344CB8AC3E}">
        <p14:creationId xmlns:p14="http://schemas.microsoft.com/office/powerpoint/2010/main" val="2712730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5FB91-7CCB-417E-8769-1A36715D5E0B}"/>
              </a:ext>
            </a:extLst>
          </p:cNvPr>
          <p:cNvSpPr>
            <a:spLocks noGrp="1"/>
          </p:cNvSpPr>
          <p:nvPr>
            <p:ph type="title"/>
          </p:nvPr>
        </p:nvSpPr>
        <p:spPr>
          <a:xfrm>
            <a:off x="839788" y="457200"/>
            <a:ext cx="3932237" cy="1600200"/>
          </a:xfrm>
          <a:solidFill>
            <a:srgbClr val="3F6075"/>
          </a:solidFill>
        </p:spPr>
        <p:txBody>
          <a:bodyPr anchor="b"/>
          <a:lstStyle>
            <a:lvl1pPr>
              <a:defRPr sz="3200">
                <a:solidFill>
                  <a:schemeClr val="bg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B4600121-52E2-4B39-9764-3A6BF44C7A00}"/>
              </a:ext>
            </a:extLst>
          </p:cNvPr>
          <p:cNvSpPr>
            <a:spLocks noGrp="1"/>
          </p:cNvSpPr>
          <p:nvPr>
            <p:ph type="pic" idx="1"/>
          </p:nvPr>
        </p:nvSpPr>
        <p:spPr>
          <a:xfrm>
            <a:off x="5183188" y="987425"/>
            <a:ext cx="6172200" cy="4873625"/>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C772B65-C766-411D-9D3E-BDA2DE959F38}"/>
              </a:ext>
            </a:extLst>
          </p:cNvPr>
          <p:cNvSpPr>
            <a:spLocks noGrp="1"/>
          </p:cNvSpPr>
          <p:nvPr>
            <p:ph type="body" sz="half" idx="2"/>
          </p:nvPr>
        </p:nvSpPr>
        <p:spPr>
          <a:xfrm>
            <a:off x="839788" y="2057400"/>
            <a:ext cx="3932237" cy="3811588"/>
          </a:xfrm>
          <a:solidFill>
            <a:schemeClr val="bg1"/>
          </a:solidFill>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30129DC-B7F8-4218-8A6C-6CA8A1BB8EE9}"/>
              </a:ext>
            </a:extLst>
          </p:cNvPr>
          <p:cNvSpPr>
            <a:spLocks noGrp="1"/>
          </p:cNvSpPr>
          <p:nvPr>
            <p:ph type="dt" sz="half" idx="10"/>
          </p:nvPr>
        </p:nvSpPr>
        <p:spPr/>
        <p:txBody>
          <a:bodyPr/>
          <a:lstStyle/>
          <a:p>
            <a:fld id="{8994A193-884F-4FE1-A75C-532F50836EAC}" type="datetimeFigureOut">
              <a:rPr lang="en-US" smtClean="0"/>
              <a:t>5/1/2024</a:t>
            </a:fld>
            <a:endParaRPr lang="en-US"/>
          </a:p>
        </p:txBody>
      </p:sp>
      <p:sp>
        <p:nvSpPr>
          <p:cNvPr id="6" name="Footer Placeholder 5">
            <a:extLst>
              <a:ext uri="{FF2B5EF4-FFF2-40B4-BE49-F238E27FC236}">
                <a16:creationId xmlns:a16="http://schemas.microsoft.com/office/drawing/2014/main" id="{291C6901-9D8E-4341-AD72-4F5D0B8DA4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DFE2-AF65-437C-B605-CDC8699E2263}"/>
              </a:ext>
            </a:extLst>
          </p:cNvPr>
          <p:cNvSpPr>
            <a:spLocks noGrp="1"/>
          </p:cNvSpPr>
          <p:nvPr>
            <p:ph type="sldNum" sz="quarter" idx="12"/>
          </p:nvPr>
        </p:nvSpPr>
        <p:spPr/>
        <p:txBody>
          <a:bodyPr/>
          <a:lstStyle/>
          <a:p>
            <a:fld id="{0D0BD137-6C0E-4309-94B4-415680A4DBA0}" type="slidenum">
              <a:rPr lang="en-US" smtClean="0"/>
              <a:t>‹#›</a:t>
            </a:fld>
            <a:endParaRPr lang="en-US"/>
          </a:p>
        </p:txBody>
      </p:sp>
    </p:spTree>
    <p:extLst>
      <p:ext uri="{BB962C8B-B14F-4D97-AF65-F5344CB8AC3E}">
        <p14:creationId xmlns:p14="http://schemas.microsoft.com/office/powerpoint/2010/main" val="389767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B8BDCC-8A2B-4A12-9434-8DE349FC3B50}"/>
              </a:ext>
            </a:extLst>
          </p:cNvPr>
          <p:cNvSpPr>
            <a:spLocks noGrp="1"/>
          </p:cNvSpPr>
          <p:nvPr>
            <p:ph type="title"/>
          </p:nvPr>
        </p:nvSpPr>
        <p:spPr>
          <a:xfrm>
            <a:off x="838200" y="365125"/>
            <a:ext cx="10515600" cy="1325563"/>
          </a:xfrm>
          <a:prstGeom prst="rect">
            <a:avLst/>
          </a:prstGeom>
          <a:solidFill>
            <a:srgbClr val="3F6075"/>
          </a:solidFill>
          <a:ln w="19050">
            <a:solidFill>
              <a:srgbClr val="3F6075"/>
            </a:solidFill>
          </a:ln>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73F9EF5-6E6C-449C-9970-883771378A86}"/>
              </a:ext>
            </a:extLst>
          </p:cNvPr>
          <p:cNvSpPr>
            <a:spLocks noGrp="1"/>
          </p:cNvSpPr>
          <p:nvPr>
            <p:ph type="body" idx="1"/>
          </p:nvPr>
        </p:nvSpPr>
        <p:spPr>
          <a:xfrm>
            <a:off x="838200" y="1825625"/>
            <a:ext cx="10515600" cy="4351338"/>
          </a:xfrm>
          <a:prstGeom prst="rect">
            <a:avLst/>
          </a:prstGeom>
          <a:solidFill>
            <a:schemeClr val="bg1"/>
          </a:solidFill>
          <a:ln w="19050">
            <a:solidFill>
              <a:srgbClr val="3F6075"/>
            </a:solid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49A5AEF-B932-453F-A1BB-6CAF1110CE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94A193-884F-4FE1-A75C-532F50836EAC}" type="datetimeFigureOut">
              <a:rPr lang="en-US" smtClean="0"/>
              <a:t>5/1/2024</a:t>
            </a:fld>
            <a:endParaRPr lang="en-US"/>
          </a:p>
        </p:txBody>
      </p:sp>
      <p:sp>
        <p:nvSpPr>
          <p:cNvPr id="5" name="Footer Placeholder 4">
            <a:extLst>
              <a:ext uri="{FF2B5EF4-FFF2-40B4-BE49-F238E27FC236}">
                <a16:creationId xmlns:a16="http://schemas.microsoft.com/office/drawing/2014/main" id="{4FD0AAF6-BF86-4007-AA80-16A509826C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3C5C68-7649-48ED-9AC3-44B17627E7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0BD137-6C0E-4309-94B4-415680A4DBA0}" type="slidenum">
              <a:rPr lang="en-US" smtClean="0"/>
              <a:t>‹#›</a:t>
            </a:fld>
            <a:endParaRPr lang="en-US"/>
          </a:p>
        </p:txBody>
      </p:sp>
    </p:spTree>
    <p:extLst>
      <p:ext uri="{BB962C8B-B14F-4D97-AF65-F5344CB8AC3E}">
        <p14:creationId xmlns:p14="http://schemas.microsoft.com/office/powerpoint/2010/main" val="538500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dcr.virginia.gov/natural-heritage/document/pied-nat-plants.pdf" TargetMode="External"/><Relationship Id="rId2" Type="http://schemas.openxmlformats.org/officeDocument/2006/relationships/hyperlink" Target="https://www.dcr.virginia.gov/natural-heritage/document/nh-invasive-plant-list-2023.pdf" TargetMode="External"/><Relationship Id="rId1" Type="http://schemas.openxmlformats.org/officeDocument/2006/relationships/slideLayout" Target="../slideLayouts/slideLayout2.xml"/><Relationship Id="rId6" Type="http://schemas.openxmlformats.org/officeDocument/2006/relationships/hyperlink" Target="https://www.fws.gov/sites/default/files/documents/native-plants-for-wildlife-habitat-and-conservation-landscaping-in-the-chesapeake-bay-watershed.pdf" TargetMode="External"/><Relationship Id="rId5" Type="http://schemas.openxmlformats.org/officeDocument/2006/relationships/hyperlink" Target="https://www.plantnovanatives.org/_files/ugd/9c55f5_1d2d3e0424f0420dacbfc78a48acfb41.pdf" TargetMode="External"/><Relationship Id="rId4" Type="http://schemas.openxmlformats.org/officeDocument/2006/relationships/hyperlink" Target="https://www.dcr.virginia.gov/natural-heritage/native-plants-finder"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8F6BE4-E09D-42C9-B28A-E66257C6253F}"/>
              </a:ext>
            </a:extLst>
          </p:cNvPr>
          <p:cNvSpPr>
            <a:spLocks noGrp="1"/>
          </p:cNvSpPr>
          <p:nvPr>
            <p:ph type="ctrTitle"/>
          </p:nvPr>
        </p:nvSpPr>
        <p:spPr>
          <a:xfrm>
            <a:off x="1524000" y="1757363"/>
            <a:ext cx="9144000" cy="2387600"/>
          </a:xfrm>
        </p:spPr>
        <p:txBody>
          <a:bodyPr/>
          <a:lstStyle/>
          <a:p>
            <a:r>
              <a:rPr lang="en-US" dirty="0"/>
              <a:t>Invasives</a:t>
            </a:r>
            <a:br>
              <a:rPr lang="en-US" dirty="0"/>
            </a:br>
            <a:endParaRPr lang="en-US" dirty="0"/>
          </a:p>
        </p:txBody>
      </p:sp>
      <p:sp>
        <p:nvSpPr>
          <p:cNvPr id="8" name="Subtitle 7">
            <a:extLst>
              <a:ext uri="{FF2B5EF4-FFF2-40B4-BE49-F238E27FC236}">
                <a16:creationId xmlns:a16="http://schemas.microsoft.com/office/drawing/2014/main" id="{387FD5E3-DB0A-4065-B6F2-F4B42D25EFD5}"/>
              </a:ext>
            </a:extLst>
          </p:cNvPr>
          <p:cNvSpPr>
            <a:spLocks noGrp="1"/>
          </p:cNvSpPr>
          <p:nvPr>
            <p:ph type="subTitle" idx="1"/>
          </p:nvPr>
        </p:nvSpPr>
        <p:spPr>
          <a:xfrm>
            <a:off x="1524000" y="4237038"/>
            <a:ext cx="9144000" cy="1655762"/>
          </a:xfrm>
        </p:spPr>
        <p:txBody>
          <a:bodyPr>
            <a:normAutofit fontScale="92500"/>
          </a:bodyPr>
          <a:lstStyle/>
          <a:p>
            <a:pPr algn="ctr" eaLnBrk="1" hangingPunct="1">
              <a:spcBef>
                <a:spcPts val="0"/>
              </a:spcBef>
              <a:buClrTx/>
              <a:buSzTx/>
              <a:buFontTx/>
              <a:buNone/>
            </a:pPr>
            <a:r>
              <a:rPr lang="en-US" altLang="en-US" sz="2600" dirty="0"/>
              <a:t>Thomas Bolles</a:t>
            </a:r>
          </a:p>
          <a:p>
            <a:pPr algn="ctr" eaLnBrk="1" hangingPunct="1">
              <a:spcBef>
                <a:spcPts val="0"/>
              </a:spcBef>
              <a:buClrTx/>
              <a:buSzTx/>
              <a:buFontTx/>
              <a:buNone/>
            </a:pPr>
            <a:r>
              <a:rPr lang="en-US" altLang="en-US" sz="2600" dirty="0"/>
              <a:t>Extension Agent, ANR</a:t>
            </a:r>
          </a:p>
          <a:p>
            <a:pPr algn="ctr" eaLnBrk="1" hangingPunct="1">
              <a:spcBef>
                <a:spcPts val="0"/>
              </a:spcBef>
              <a:buClrTx/>
              <a:buSzTx/>
              <a:buFontTx/>
              <a:buNone/>
            </a:pPr>
            <a:r>
              <a:rPr lang="en-US" altLang="en-US" sz="2600" dirty="0"/>
              <a:t>VCE- Prince William County</a:t>
            </a:r>
          </a:p>
          <a:p>
            <a:pPr>
              <a:spcBef>
                <a:spcPts val="0"/>
              </a:spcBef>
            </a:pPr>
            <a:endParaRPr lang="en-US" sz="1900" dirty="0"/>
          </a:p>
          <a:p>
            <a:pPr>
              <a:spcBef>
                <a:spcPts val="0"/>
              </a:spcBef>
            </a:pPr>
            <a:r>
              <a:rPr lang="en-US" sz="1900" i="1" dirty="0"/>
              <a:t>Promoting Responsible Land Management, Providing Education and Protecting Water Quality </a:t>
            </a:r>
          </a:p>
          <a:p>
            <a:endParaRPr lang="en-US" dirty="0"/>
          </a:p>
        </p:txBody>
      </p:sp>
      <p:pic>
        <p:nvPicPr>
          <p:cNvPr id="4" name="Picture 6"/>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895600" y="690871"/>
            <a:ext cx="640080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35BF662B-1C6C-416B-A932-F51E6EF7A9B3}"/>
              </a:ext>
            </a:extLst>
          </p:cNvPr>
          <p:cNvSpPr/>
          <p:nvPr/>
        </p:nvSpPr>
        <p:spPr>
          <a:xfrm>
            <a:off x="350681" y="642000"/>
            <a:ext cx="1331162" cy="713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50520" y="6217923"/>
            <a:ext cx="11673840" cy="461665"/>
          </a:xfrm>
          <a:prstGeom prst="rect">
            <a:avLst/>
          </a:prstGeom>
          <a:noFill/>
        </p:spPr>
        <p:txBody>
          <a:bodyPr wrap="square" rtlCol="0">
            <a:spAutoFit/>
          </a:bodyPr>
          <a:lstStyle/>
          <a:p>
            <a:pPr algn="ctr"/>
            <a:r>
              <a:rPr lang="en-US" sz="800" dirty="0">
                <a:latin typeface="Arial" panose="020B0604020202020204" pitchFamily="34" charset="0"/>
                <a:cs typeface="Arial" panose="020B0604020202020204" pitchFamily="34" charset="0"/>
              </a:rPr>
              <a:t>Virginia Cooperative Extension programs and employment are open to all, regardless of age, color, disability, gender, gender identity, gender expression, national origin, political affiliation, race, religion, sexual orientation, genetic information, veteran status, or any other basis protected by law. An equal opportunity/affirmative action employer. Issued in furtherance of Cooperative Extension work, Virginia Polytechnic Institute and State University, Virginia State University, and the U.S. Department of Agriculture cooperating. Edwin J. Jones, Director, Virginia Cooperative Extension, Virginia Tech, Blacksburg; M. Ray McKinnie, Administrator, 1890 Extension Program, Virginia State University, Petersburg.</a:t>
            </a:r>
          </a:p>
        </p:txBody>
      </p:sp>
      <p:pic>
        <p:nvPicPr>
          <p:cNvPr id="6" name="Picture 5">
            <a:extLst>
              <a:ext uri="{FF2B5EF4-FFF2-40B4-BE49-F238E27FC236}">
                <a16:creationId xmlns:a16="http://schemas.microsoft.com/office/drawing/2014/main" id="{253E737C-581E-4795-A9E6-B7609EF8A2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 y="641556"/>
            <a:ext cx="1355985" cy="713676"/>
          </a:xfrm>
          <a:prstGeom prst="rect">
            <a:avLst/>
          </a:prstGeom>
        </p:spPr>
      </p:pic>
      <p:pic>
        <p:nvPicPr>
          <p:cNvPr id="7" name="Picture 6">
            <a:extLst>
              <a:ext uri="{FF2B5EF4-FFF2-40B4-BE49-F238E27FC236}">
                <a16:creationId xmlns:a16="http://schemas.microsoft.com/office/drawing/2014/main" id="{8B6CFD9F-46D4-4471-828F-C2DC8A4E90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27823" y="642000"/>
            <a:ext cx="1213496" cy="713232"/>
          </a:xfrm>
          <a:prstGeom prst="rect">
            <a:avLst/>
          </a:prstGeom>
        </p:spPr>
      </p:pic>
    </p:spTree>
    <p:extLst>
      <p:ext uri="{BB962C8B-B14F-4D97-AF65-F5344CB8AC3E}">
        <p14:creationId xmlns:p14="http://schemas.microsoft.com/office/powerpoint/2010/main" val="3661118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88AA-BF6E-6A62-A441-94DBEA4BEC67}"/>
              </a:ext>
            </a:extLst>
          </p:cNvPr>
          <p:cNvSpPr>
            <a:spLocks noGrp="1"/>
          </p:cNvSpPr>
          <p:nvPr>
            <p:ph type="title"/>
          </p:nvPr>
        </p:nvSpPr>
        <p:spPr/>
        <p:txBody>
          <a:bodyPr/>
          <a:lstStyle/>
          <a:p>
            <a:r>
              <a:rPr lang="en-US" dirty="0"/>
              <a:t>Selected Invasive Grasses of Concern</a:t>
            </a:r>
          </a:p>
        </p:txBody>
      </p:sp>
      <p:sp>
        <p:nvSpPr>
          <p:cNvPr id="3" name="Content Placeholder 2">
            <a:extLst>
              <a:ext uri="{FF2B5EF4-FFF2-40B4-BE49-F238E27FC236}">
                <a16:creationId xmlns:a16="http://schemas.microsoft.com/office/drawing/2014/main" id="{E512E903-9F32-BF26-5641-5C18D7248178}"/>
              </a:ext>
            </a:extLst>
          </p:cNvPr>
          <p:cNvSpPr>
            <a:spLocks noGrp="1"/>
          </p:cNvSpPr>
          <p:nvPr>
            <p:ph idx="1"/>
          </p:nvPr>
        </p:nvSpPr>
        <p:spPr/>
        <p:txBody>
          <a:bodyPr>
            <a:normAutofit/>
          </a:bodyPr>
          <a:lstStyle/>
          <a:p>
            <a:r>
              <a:rPr lang="en-US" dirty="0"/>
              <a:t>Running Bamboos</a:t>
            </a:r>
          </a:p>
          <a:p>
            <a:endParaRPr lang="en-US" dirty="0"/>
          </a:p>
          <a:p>
            <a:r>
              <a:rPr lang="en-US" dirty="0"/>
              <a:t>Japanese </a:t>
            </a:r>
            <a:r>
              <a:rPr lang="en-US" dirty="0" err="1"/>
              <a:t>Stiltgrass</a:t>
            </a:r>
            <a:endParaRPr lang="en-US" dirty="0"/>
          </a:p>
          <a:p>
            <a:endParaRPr lang="en-US" dirty="0"/>
          </a:p>
          <a:p>
            <a:r>
              <a:rPr lang="en-US" dirty="0"/>
              <a:t>Miscanthus (</a:t>
            </a:r>
            <a:r>
              <a:rPr lang="en-US" dirty="0" err="1"/>
              <a:t>Maidengrass</a:t>
            </a:r>
            <a:r>
              <a:rPr lang="en-US" dirty="0"/>
              <a:t>)</a:t>
            </a:r>
          </a:p>
          <a:p>
            <a:endParaRPr lang="en-US" dirty="0"/>
          </a:p>
          <a:p>
            <a:r>
              <a:rPr lang="en-US" dirty="0"/>
              <a:t>Wavy Leaf </a:t>
            </a:r>
            <a:r>
              <a:rPr lang="en-US" dirty="0" err="1"/>
              <a:t>Basketgrass</a:t>
            </a:r>
            <a:endParaRPr lang="en-US" dirty="0"/>
          </a:p>
          <a:p>
            <a:endParaRPr lang="en-US" dirty="0"/>
          </a:p>
          <a:p>
            <a:endParaRPr lang="en-US" dirty="0"/>
          </a:p>
        </p:txBody>
      </p:sp>
      <p:pic>
        <p:nvPicPr>
          <p:cNvPr id="5" name="Picture 4">
            <a:extLst>
              <a:ext uri="{FF2B5EF4-FFF2-40B4-BE49-F238E27FC236}">
                <a16:creationId xmlns:a16="http://schemas.microsoft.com/office/drawing/2014/main" id="{3C000ABB-0EF3-A3E3-A4CC-30BE7A5E1C88}"/>
              </a:ext>
            </a:extLst>
          </p:cNvPr>
          <p:cNvPicPr>
            <a:picLocks noChangeAspect="1"/>
          </p:cNvPicPr>
          <p:nvPr/>
        </p:nvPicPr>
        <p:blipFill>
          <a:blip r:embed="rId2"/>
          <a:stretch>
            <a:fillRect/>
          </a:stretch>
        </p:blipFill>
        <p:spPr>
          <a:xfrm>
            <a:off x="7538274" y="3552144"/>
            <a:ext cx="3657917" cy="2432515"/>
          </a:xfrm>
          <a:prstGeom prst="rect">
            <a:avLst/>
          </a:prstGeom>
        </p:spPr>
      </p:pic>
    </p:spTree>
    <p:extLst>
      <p:ext uri="{BB962C8B-B14F-4D97-AF65-F5344CB8AC3E}">
        <p14:creationId xmlns:p14="http://schemas.microsoft.com/office/powerpoint/2010/main" val="2868511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E802-62E3-DE64-BDD7-B04D3B271835}"/>
              </a:ext>
            </a:extLst>
          </p:cNvPr>
          <p:cNvSpPr>
            <a:spLocks noGrp="1"/>
          </p:cNvSpPr>
          <p:nvPr>
            <p:ph type="title"/>
          </p:nvPr>
        </p:nvSpPr>
        <p:spPr/>
        <p:txBody>
          <a:bodyPr/>
          <a:lstStyle/>
          <a:p>
            <a:r>
              <a:rPr lang="en-US" dirty="0"/>
              <a:t>Native Options to Invasives</a:t>
            </a:r>
          </a:p>
        </p:txBody>
      </p:sp>
      <p:sp>
        <p:nvSpPr>
          <p:cNvPr id="3" name="Content Placeholder 2">
            <a:extLst>
              <a:ext uri="{FF2B5EF4-FFF2-40B4-BE49-F238E27FC236}">
                <a16:creationId xmlns:a16="http://schemas.microsoft.com/office/drawing/2014/main" id="{58564445-360E-E45F-5743-AC0F2DBCC677}"/>
              </a:ext>
            </a:extLst>
          </p:cNvPr>
          <p:cNvSpPr>
            <a:spLocks noGrp="1"/>
          </p:cNvSpPr>
          <p:nvPr>
            <p:ph idx="1"/>
          </p:nvPr>
        </p:nvSpPr>
        <p:spPr/>
        <p:txBody>
          <a:bodyPr>
            <a:normAutofit/>
          </a:bodyPr>
          <a:lstStyle/>
          <a:p>
            <a:r>
              <a:rPr lang="en-US" sz="2800" u="sng" dirty="0"/>
              <a:t>Vines</a:t>
            </a:r>
            <a:r>
              <a:rPr lang="en-US" sz="2800" dirty="0"/>
              <a:t>: </a:t>
            </a:r>
            <a:r>
              <a:rPr lang="en-US" sz="2800" i="1" dirty="0"/>
              <a:t>Celastrus</a:t>
            </a:r>
            <a:r>
              <a:rPr lang="en-US" sz="2800" dirty="0"/>
              <a:t> </a:t>
            </a:r>
            <a:r>
              <a:rPr lang="en-US" sz="2800" i="1" dirty="0"/>
              <a:t>scandens</a:t>
            </a:r>
            <a:r>
              <a:rPr lang="en-US" sz="2800" dirty="0"/>
              <a:t> (American bittersweet), </a:t>
            </a:r>
            <a:r>
              <a:rPr lang="en-US" sz="2800" i="1" dirty="0"/>
              <a:t>Lonicera</a:t>
            </a:r>
            <a:r>
              <a:rPr lang="en-US" sz="2800" dirty="0"/>
              <a:t> </a:t>
            </a:r>
            <a:r>
              <a:rPr lang="en-US" sz="2800" i="1" dirty="0"/>
              <a:t>sempervirens</a:t>
            </a:r>
            <a:r>
              <a:rPr lang="en-US" sz="2800" dirty="0"/>
              <a:t> (Coral Honeysuckle), </a:t>
            </a:r>
            <a:r>
              <a:rPr lang="en-US" sz="2800" i="1" dirty="0" err="1"/>
              <a:t>Gelsemium</a:t>
            </a:r>
            <a:r>
              <a:rPr lang="en-US" sz="2800" dirty="0"/>
              <a:t> </a:t>
            </a:r>
            <a:r>
              <a:rPr lang="en-US" sz="2800" i="1" dirty="0"/>
              <a:t>sempervirens</a:t>
            </a:r>
            <a:r>
              <a:rPr lang="en-US" sz="2800" dirty="0"/>
              <a:t> (Carolina jessamine) </a:t>
            </a:r>
            <a:r>
              <a:rPr lang="en-US" sz="2800" i="1" dirty="0" err="1"/>
              <a:t>Decumaria</a:t>
            </a:r>
            <a:r>
              <a:rPr lang="en-US" sz="2800" dirty="0"/>
              <a:t> </a:t>
            </a:r>
            <a:r>
              <a:rPr lang="en-US" sz="2800" i="1" dirty="0"/>
              <a:t>Barbara</a:t>
            </a:r>
            <a:r>
              <a:rPr lang="en-US" sz="2800" dirty="0"/>
              <a:t> (climbing Hydrangea) </a:t>
            </a:r>
            <a:r>
              <a:rPr lang="en-US" sz="2800" i="1" dirty="0"/>
              <a:t>Clematis</a:t>
            </a:r>
            <a:r>
              <a:rPr lang="en-US" sz="2800" dirty="0"/>
              <a:t> </a:t>
            </a:r>
            <a:r>
              <a:rPr lang="en-US" sz="2800" i="1" dirty="0"/>
              <a:t>virginiana</a:t>
            </a:r>
          </a:p>
          <a:p>
            <a:endParaRPr lang="en-US" sz="2800" i="1" dirty="0"/>
          </a:p>
          <a:p>
            <a:r>
              <a:rPr lang="en-US" sz="2800" u="sng" dirty="0"/>
              <a:t>Trees and Shrubs</a:t>
            </a:r>
            <a:r>
              <a:rPr lang="en-US" sz="2800" dirty="0"/>
              <a:t>: </a:t>
            </a:r>
            <a:r>
              <a:rPr lang="en-US" sz="2800" i="1" dirty="0" err="1"/>
              <a:t>Oxydendrum</a:t>
            </a:r>
            <a:r>
              <a:rPr lang="en-US" sz="2800" dirty="0"/>
              <a:t> </a:t>
            </a:r>
            <a:r>
              <a:rPr lang="en-US" sz="2800" i="1" dirty="0"/>
              <a:t>arboretum</a:t>
            </a:r>
            <a:r>
              <a:rPr lang="en-US" sz="2800" dirty="0"/>
              <a:t> (Sourwood), </a:t>
            </a:r>
            <a:r>
              <a:rPr lang="en-US" sz="2800" i="1" dirty="0"/>
              <a:t>Hamamelis virginiana </a:t>
            </a:r>
            <a:r>
              <a:rPr lang="en-US" sz="2800" dirty="0"/>
              <a:t>(Witch hazel), </a:t>
            </a:r>
            <a:r>
              <a:rPr lang="en-US" sz="2800" i="1" dirty="0"/>
              <a:t>Aesculus </a:t>
            </a:r>
            <a:r>
              <a:rPr lang="en-US" sz="2800" i="1" dirty="0" err="1"/>
              <a:t>pavia</a:t>
            </a:r>
            <a:r>
              <a:rPr lang="en-US" sz="2800" i="1" dirty="0"/>
              <a:t> </a:t>
            </a:r>
            <a:r>
              <a:rPr lang="en-US" sz="2800" dirty="0"/>
              <a:t>(Red Buckeye), </a:t>
            </a:r>
            <a:r>
              <a:rPr lang="en-US" sz="2800" i="1" dirty="0"/>
              <a:t>Cercis canadensis </a:t>
            </a:r>
            <a:r>
              <a:rPr lang="en-US" sz="2800" dirty="0"/>
              <a:t>(Redbud), </a:t>
            </a:r>
            <a:r>
              <a:rPr lang="en-US" sz="2800" i="1" dirty="0"/>
              <a:t>Magnolia virginiana </a:t>
            </a:r>
            <a:r>
              <a:rPr lang="en-US" sz="2800" dirty="0"/>
              <a:t>(Sweet Bay Magnolia), </a:t>
            </a:r>
            <a:r>
              <a:rPr lang="en-US" sz="2800" i="1" dirty="0"/>
              <a:t>Malus</a:t>
            </a:r>
            <a:r>
              <a:rPr lang="en-US" sz="2800" dirty="0"/>
              <a:t> (crabapple), </a:t>
            </a:r>
            <a:r>
              <a:rPr lang="en-US" sz="2800" i="1" dirty="0" err="1"/>
              <a:t>Chionanthus</a:t>
            </a:r>
            <a:r>
              <a:rPr lang="en-US" sz="2800" i="1" dirty="0"/>
              <a:t> </a:t>
            </a:r>
            <a:r>
              <a:rPr lang="en-US" sz="2800" i="1" dirty="0" err="1"/>
              <a:t>virginicus</a:t>
            </a:r>
            <a:r>
              <a:rPr lang="en-US" sz="2800" i="1" dirty="0"/>
              <a:t> </a:t>
            </a:r>
            <a:r>
              <a:rPr lang="en-US" sz="2800" dirty="0"/>
              <a:t>(Fringe Tree), </a:t>
            </a:r>
            <a:r>
              <a:rPr lang="en-US" sz="2800" i="1" dirty="0" err="1"/>
              <a:t>Cladrastis</a:t>
            </a:r>
            <a:r>
              <a:rPr lang="en-US" sz="2800" i="1" dirty="0"/>
              <a:t> </a:t>
            </a:r>
            <a:r>
              <a:rPr lang="en-US" sz="2800" i="1" dirty="0" err="1"/>
              <a:t>kentukea</a:t>
            </a:r>
            <a:r>
              <a:rPr lang="en-US" sz="2800" dirty="0"/>
              <a:t>(Yellow Wood), etc.</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416025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E802-62E3-DE64-BDD7-B04D3B271835}"/>
              </a:ext>
            </a:extLst>
          </p:cNvPr>
          <p:cNvSpPr>
            <a:spLocks noGrp="1"/>
          </p:cNvSpPr>
          <p:nvPr>
            <p:ph type="title"/>
          </p:nvPr>
        </p:nvSpPr>
        <p:spPr/>
        <p:txBody>
          <a:bodyPr/>
          <a:lstStyle/>
          <a:p>
            <a:r>
              <a:rPr lang="en-US" dirty="0"/>
              <a:t>Native and Non-Native Options to Invasives</a:t>
            </a:r>
          </a:p>
        </p:txBody>
      </p:sp>
      <p:sp>
        <p:nvSpPr>
          <p:cNvPr id="3" name="Content Placeholder 2">
            <a:extLst>
              <a:ext uri="{FF2B5EF4-FFF2-40B4-BE49-F238E27FC236}">
                <a16:creationId xmlns:a16="http://schemas.microsoft.com/office/drawing/2014/main" id="{58564445-360E-E45F-5743-AC0F2DBCC677}"/>
              </a:ext>
            </a:extLst>
          </p:cNvPr>
          <p:cNvSpPr>
            <a:spLocks noGrp="1"/>
          </p:cNvSpPr>
          <p:nvPr>
            <p:ph idx="1"/>
          </p:nvPr>
        </p:nvSpPr>
        <p:spPr/>
        <p:txBody>
          <a:bodyPr/>
          <a:lstStyle/>
          <a:p>
            <a:pPr lvl="1"/>
            <a:endParaRPr lang="en-US" u="sng" dirty="0"/>
          </a:p>
          <a:p>
            <a:r>
              <a:rPr lang="en-US" u="sng" dirty="0"/>
              <a:t>Groundcovers</a:t>
            </a:r>
            <a:r>
              <a:rPr lang="en-US" dirty="0"/>
              <a:t>: </a:t>
            </a:r>
            <a:r>
              <a:rPr lang="en-US" i="1" dirty="0" err="1"/>
              <a:t>Carex</a:t>
            </a:r>
            <a:r>
              <a:rPr lang="en-US" dirty="0"/>
              <a:t> (Sedges) </a:t>
            </a:r>
            <a:r>
              <a:rPr lang="en-US" i="1" dirty="0"/>
              <a:t>Achillea millefolium </a:t>
            </a:r>
            <a:r>
              <a:rPr lang="en-US" dirty="0"/>
              <a:t>(Yarrow), </a:t>
            </a:r>
            <a:r>
              <a:rPr lang="en-US" i="1" dirty="0"/>
              <a:t>Anthemis nobilis</a:t>
            </a:r>
            <a:r>
              <a:rPr lang="en-US" dirty="0"/>
              <a:t> (Chamomile), Violas, Sedums, Woolly and Creeping Red Thyme, Creeping Mazus, </a:t>
            </a:r>
            <a:r>
              <a:rPr lang="en-US" i="1" dirty="0" err="1"/>
              <a:t>Antennaria</a:t>
            </a:r>
            <a:r>
              <a:rPr lang="en-US" i="1" dirty="0"/>
              <a:t> </a:t>
            </a:r>
            <a:r>
              <a:rPr lang="en-US" dirty="0"/>
              <a:t>(Pussytoes)</a:t>
            </a:r>
            <a:endParaRPr lang="en-US" i="1" dirty="0"/>
          </a:p>
          <a:p>
            <a:pPr lvl="1"/>
            <a:endParaRPr lang="en-US" u="sng" dirty="0"/>
          </a:p>
          <a:p>
            <a:r>
              <a:rPr lang="en-US" u="sng" dirty="0"/>
              <a:t>Grasses</a:t>
            </a:r>
            <a:r>
              <a:rPr lang="en-US" dirty="0"/>
              <a:t>: </a:t>
            </a:r>
            <a:r>
              <a:rPr lang="en-US" dirty="0" err="1"/>
              <a:t>Nimblewill</a:t>
            </a:r>
            <a:r>
              <a:rPr lang="en-US" dirty="0"/>
              <a:t>, Creeping Red Fescue, Indian Grass, Switchgrass, Little Bluestem, Big Bluestem</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324120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E802-62E3-DE64-BDD7-B04D3B271835}"/>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58564445-360E-E45F-5743-AC0F2DBCC677}"/>
              </a:ext>
            </a:extLst>
          </p:cNvPr>
          <p:cNvSpPr>
            <a:spLocks noGrp="1"/>
          </p:cNvSpPr>
          <p:nvPr>
            <p:ph idx="1"/>
          </p:nvPr>
        </p:nvSpPr>
        <p:spPr>
          <a:xfrm>
            <a:off x="437882" y="1838504"/>
            <a:ext cx="11264721" cy="4351338"/>
          </a:xfrm>
        </p:spPr>
        <p:txBody>
          <a:bodyPr>
            <a:normAutofit lnSpcReduction="10000"/>
          </a:bodyPr>
          <a:lstStyle/>
          <a:p>
            <a:r>
              <a:rPr lang="en-US" sz="2800" dirty="0"/>
              <a:t>From The Department of Conservation and Recreation</a:t>
            </a:r>
          </a:p>
          <a:p>
            <a:pPr lvl="1"/>
            <a:r>
              <a:rPr lang="en-US" sz="2400" dirty="0">
                <a:hlinkClick r:id="rId2"/>
              </a:rPr>
              <a:t>dcr.virginia.gov/natural-heritage/document/nh-invasive-plant-list-2023.pdf</a:t>
            </a:r>
            <a:r>
              <a:rPr lang="en-US" sz="2400" dirty="0"/>
              <a:t> </a:t>
            </a:r>
          </a:p>
          <a:p>
            <a:pPr lvl="1"/>
            <a:r>
              <a:rPr lang="en-US" sz="2400" dirty="0">
                <a:hlinkClick r:id="rId3"/>
              </a:rPr>
              <a:t>dcr.virginia.gov/natural-heritage/document/pied-nat-plants.pdf</a:t>
            </a:r>
            <a:r>
              <a:rPr lang="en-US" sz="2400" dirty="0"/>
              <a:t> </a:t>
            </a:r>
          </a:p>
          <a:p>
            <a:pPr lvl="1"/>
            <a:r>
              <a:rPr lang="en-US" sz="2400" dirty="0">
                <a:hlinkClick r:id="rId4"/>
              </a:rPr>
              <a:t>dcr.virginia.gov/natural-heritage/native-plants-finder</a:t>
            </a:r>
            <a:endParaRPr lang="en-US" sz="2400" dirty="0"/>
          </a:p>
          <a:p>
            <a:pPr lvl="3"/>
            <a:endParaRPr lang="en-US" sz="1600" dirty="0"/>
          </a:p>
          <a:p>
            <a:r>
              <a:rPr lang="en-US" sz="2800" dirty="0"/>
              <a:t>From Plant Nova Natives</a:t>
            </a:r>
          </a:p>
          <a:p>
            <a:pPr lvl="1"/>
            <a:r>
              <a:rPr lang="en-US" sz="2400" dirty="0">
                <a:hlinkClick r:id="rId5"/>
              </a:rPr>
              <a:t>plantnovanatives.org/_files/</a:t>
            </a:r>
            <a:r>
              <a:rPr lang="en-US" sz="2400" dirty="0" err="1">
                <a:hlinkClick r:id="rId5"/>
              </a:rPr>
              <a:t>ugd</a:t>
            </a:r>
            <a:r>
              <a:rPr lang="en-US" sz="2400" dirty="0">
                <a:hlinkClick r:id="rId5"/>
              </a:rPr>
              <a:t>/9c55f5_1d2d3e0424f0420dacbfc78a48acfb41.pdf</a:t>
            </a:r>
            <a:r>
              <a:rPr lang="en-US" sz="2400" dirty="0"/>
              <a:t> </a:t>
            </a:r>
          </a:p>
          <a:p>
            <a:pPr lvl="3"/>
            <a:endParaRPr lang="en-US" sz="1600" dirty="0"/>
          </a:p>
          <a:p>
            <a:r>
              <a:rPr lang="en-US" sz="2800" dirty="0"/>
              <a:t>US Fish and Wildlife Service: </a:t>
            </a:r>
          </a:p>
          <a:p>
            <a:pPr lvl="1"/>
            <a:r>
              <a:rPr lang="en-US" sz="2400" dirty="0">
                <a:hlinkClick r:id="rId6"/>
              </a:rPr>
              <a:t>fws.gov/sites/default/files/documents/native-plants-for-wildlife-habitat-and-conservation-landscaping-in-the-chesapeake-bay-watershed.pdf</a:t>
            </a:r>
            <a:r>
              <a:rPr lang="en-US" sz="2400" dirty="0"/>
              <a:t> </a:t>
            </a:r>
          </a:p>
        </p:txBody>
      </p:sp>
    </p:spTree>
    <p:extLst>
      <p:ext uri="{BB962C8B-B14F-4D97-AF65-F5344CB8AC3E}">
        <p14:creationId xmlns:p14="http://schemas.microsoft.com/office/powerpoint/2010/main" val="1243446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66E4C-8FCD-B53C-3525-92C01C36E6DA}"/>
              </a:ext>
            </a:extLst>
          </p:cNvPr>
          <p:cNvSpPr>
            <a:spLocks noGrp="1"/>
          </p:cNvSpPr>
          <p:nvPr>
            <p:ph type="title"/>
          </p:nvPr>
        </p:nvSpPr>
        <p:spPr/>
        <p:txBody>
          <a:bodyPr/>
          <a:lstStyle/>
          <a:p>
            <a:r>
              <a:rPr lang="en-US" dirty="0"/>
              <a:t>Controlling Invasives</a:t>
            </a:r>
          </a:p>
        </p:txBody>
      </p:sp>
      <p:sp>
        <p:nvSpPr>
          <p:cNvPr id="3" name="Content Placeholder 2">
            <a:extLst>
              <a:ext uri="{FF2B5EF4-FFF2-40B4-BE49-F238E27FC236}">
                <a16:creationId xmlns:a16="http://schemas.microsoft.com/office/drawing/2014/main" id="{29152987-5170-BC7D-4957-80F1734993D5}"/>
              </a:ext>
            </a:extLst>
          </p:cNvPr>
          <p:cNvSpPr>
            <a:spLocks noGrp="1"/>
          </p:cNvSpPr>
          <p:nvPr>
            <p:ph idx="1"/>
          </p:nvPr>
        </p:nvSpPr>
        <p:spPr/>
        <p:txBody>
          <a:bodyPr/>
          <a:lstStyle/>
          <a:p>
            <a:r>
              <a:rPr lang="en-US" dirty="0"/>
              <a:t>Start with the least harmful options for human and environmental health</a:t>
            </a:r>
          </a:p>
          <a:p>
            <a:r>
              <a:rPr lang="en-US" b="1" dirty="0"/>
              <a:t>Make Sure You Properly ID the Invasive</a:t>
            </a:r>
          </a:p>
          <a:p>
            <a:r>
              <a:rPr lang="en-US" dirty="0"/>
              <a:t>Don’t buy them </a:t>
            </a:r>
          </a:p>
          <a:p>
            <a:r>
              <a:rPr lang="en-US" dirty="0"/>
              <a:t>Physically remove them </a:t>
            </a:r>
          </a:p>
          <a:p>
            <a:r>
              <a:rPr lang="en-US" dirty="0"/>
              <a:t>Work with neighbors for unity of effort</a:t>
            </a:r>
          </a:p>
          <a:p>
            <a:r>
              <a:rPr lang="en-US" dirty="0"/>
              <a:t>Where pesticides are necessary, use the right product at the right time</a:t>
            </a:r>
          </a:p>
        </p:txBody>
      </p:sp>
    </p:spTree>
    <p:extLst>
      <p:ext uri="{BB962C8B-B14F-4D97-AF65-F5344CB8AC3E}">
        <p14:creationId xmlns:p14="http://schemas.microsoft.com/office/powerpoint/2010/main" val="1361561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7B62D-0F65-8F48-318F-F38D344B64F5}"/>
              </a:ext>
            </a:extLst>
          </p:cNvPr>
          <p:cNvSpPr>
            <a:spLocks noGrp="1"/>
          </p:cNvSpPr>
          <p:nvPr>
            <p:ph type="title"/>
          </p:nvPr>
        </p:nvSpPr>
        <p:spPr/>
        <p:txBody>
          <a:bodyPr/>
          <a:lstStyle/>
          <a:p>
            <a:r>
              <a:rPr lang="en-US" dirty="0"/>
              <a:t>What Else Can I Do?</a:t>
            </a:r>
          </a:p>
        </p:txBody>
      </p:sp>
      <p:sp>
        <p:nvSpPr>
          <p:cNvPr id="3" name="Content Placeholder 2">
            <a:extLst>
              <a:ext uri="{FF2B5EF4-FFF2-40B4-BE49-F238E27FC236}">
                <a16:creationId xmlns:a16="http://schemas.microsoft.com/office/drawing/2014/main" id="{60C6EB65-FC77-E99E-25D5-20F7ABD90598}"/>
              </a:ext>
            </a:extLst>
          </p:cNvPr>
          <p:cNvSpPr>
            <a:spLocks noGrp="1"/>
          </p:cNvSpPr>
          <p:nvPr>
            <p:ph idx="1"/>
          </p:nvPr>
        </p:nvSpPr>
        <p:spPr/>
        <p:txBody>
          <a:bodyPr/>
          <a:lstStyle/>
          <a:p>
            <a:r>
              <a:rPr lang="en-US" dirty="0"/>
              <a:t>Maintain healthy, vigorous plants</a:t>
            </a:r>
          </a:p>
          <a:p>
            <a:pPr lvl="1"/>
            <a:r>
              <a:rPr lang="en-US" dirty="0"/>
              <a:t>Soil test</a:t>
            </a:r>
          </a:p>
          <a:p>
            <a:pPr lvl="1"/>
            <a:r>
              <a:rPr lang="en-US" dirty="0"/>
              <a:t>Fertilize with an appropriate amount at the appropriate time of year</a:t>
            </a:r>
          </a:p>
          <a:p>
            <a:pPr lvl="1"/>
            <a:r>
              <a:rPr lang="en-US" dirty="0"/>
              <a:t>Ensure you have the right plant in the right place</a:t>
            </a:r>
          </a:p>
          <a:p>
            <a:pPr lvl="1"/>
            <a:r>
              <a:rPr lang="en-US" dirty="0"/>
              <a:t>Build the soil (minimize soil disturbance, maximize diversity, keep the soil covered, maximize living roots)</a:t>
            </a:r>
          </a:p>
          <a:p>
            <a:pPr lvl="1"/>
            <a:r>
              <a:rPr lang="en-US"/>
              <a:t>Don’t force plants to bend to your schedule</a:t>
            </a:r>
          </a:p>
          <a:p>
            <a:pPr lvl="1"/>
            <a:r>
              <a:rPr lang="en-US"/>
              <a:t>Take </a:t>
            </a:r>
            <a:r>
              <a:rPr lang="en-US" dirty="0"/>
              <a:t>an ecosystem approach</a:t>
            </a:r>
          </a:p>
        </p:txBody>
      </p:sp>
      <p:pic>
        <p:nvPicPr>
          <p:cNvPr id="5" name="Picture 4" descr="A brown circle with text and a plant growing out of it&#10;&#10;Description automatically generated">
            <a:extLst>
              <a:ext uri="{FF2B5EF4-FFF2-40B4-BE49-F238E27FC236}">
                <a16:creationId xmlns:a16="http://schemas.microsoft.com/office/drawing/2014/main" id="{1108EE9F-4A55-4630-0D09-E49F9A97BC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1273" y="4808855"/>
            <a:ext cx="1691640" cy="1684020"/>
          </a:xfrm>
          <a:prstGeom prst="rect">
            <a:avLst/>
          </a:prstGeom>
        </p:spPr>
      </p:pic>
    </p:spTree>
    <p:extLst>
      <p:ext uri="{BB962C8B-B14F-4D97-AF65-F5344CB8AC3E}">
        <p14:creationId xmlns:p14="http://schemas.microsoft.com/office/powerpoint/2010/main" val="3260365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Questions?</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3710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61975-96A4-E42A-6C10-14E36F94CDB2}"/>
              </a:ext>
            </a:extLst>
          </p:cNvPr>
          <p:cNvSpPr>
            <a:spLocks noGrp="1"/>
          </p:cNvSpPr>
          <p:nvPr>
            <p:ph type="title"/>
          </p:nvPr>
        </p:nvSpPr>
        <p:spPr>
          <a:xfrm>
            <a:off x="373487" y="365125"/>
            <a:ext cx="3464417" cy="1325563"/>
          </a:xfrm>
        </p:spPr>
        <p:txBody>
          <a:bodyPr/>
          <a:lstStyle/>
          <a:p>
            <a:r>
              <a:rPr lang="en-US" dirty="0"/>
              <a:t>Native</a:t>
            </a:r>
            <a:br>
              <a:rPr lang="en-US" dirty="0"/>
            </a:br>
            <a:r>
              <a:rPr lang="en-US" dirty="0"/>
              <a:t>Species</a:t>
            </a:r>
          </a:p>
        </p:txBody>
      </p:sp>
      <p:sp>
        <p:nvSpPr>
          <p:cNvPr id="3" name="Content Placeholder 2">
            <a:extLst>
              <a:ext uri="{FF2B5EF4-FFF2-40B4-BE49-F238E27FC236}">
                <a16:creationId xmlns:a16="http://schemas.microsoft.com/office/drawing/2014/main" id="{10E9F964-8375-931F-7A28-B03F990DEBF5}"/>
              </a:ext>
            </a:extLst>
          </p:cNvPr>
          <p:cNvSpPr>
            <a:spLocks noGrp="1"/>
          </p:cNvSpPr>
          <p:nvPr>
            <p:ph idx="1"/>
          </p:nvPr>
        </p:nvSpPr>
        <p:spPr>
          <a:xfrm>
            <a:off x="373487" y="1825625"/>
            <a:ext cx="3464417" cy="4667250"/>
          </a:xfrm>
        </p:spPr>
        <p:txBody>
          <a:bodyPr>
            <a:normAutofit/>
          </a:bodyPr>
          <a:lstStyle/>
          <a:p>
            <a:pPr marR="433705">
              <a:lnSpc>
                <a:spcPct val="80000"/>
              </a:lnSpc>
              <a:tabLst>
                <a:tab pos="282575" algn="l"/>
              </a:tabLst>
            </a:pPr>
            <a:r>
              <a:rPr lang="en-US" sz="2800" dirty="0"/>
              <a:t>Occur naturally without human intervention</a:t>
            </a:r>
          </a:p>
          <a:p>
            <a:pPr>
              <a:lnSpc>
                <a:spcPct val="80000"/>
              </a:lnSpc>
              <a:tabLst>
                <a:tab pos="282575" algn="l"/>
              </a:tabLst>
            </a:pPr>
            <a:endParaRPr lang="en-US" sz="2800" dirty="0"/>
          </a:p>
          <a:p>
            <a:pPr marR="310515">
              <a:lnSpc>
                <a:spcPct val="80000"/>
              </a:lnSpc>
              <a:tabLst>
                <a:tab pos="282575" algn="l"/>
              </a:tabLst>
            </a:pPr>
            <a:r>
              <a:rPr lang="en-US" sz="2800" dirty="0"/>
              <a:t>On North America prior to European settlement</a:t>
            </a:r>
          </a:p>
          <a:p>
            <a:pPr>
              <a:lnSpc>
                <a:spcPct val="80000"/>
              </a:lnSpc>
              <a:tabLst>
                <a:tab pos="282575" algn="l"/>
              </a:tabLst>
            </a:pPr>
            <a:endParaRPr lang="en-US" sz="2800" dirty="0"/>
          </a:p>
          <a:p>
            <a:pPr marR="375920">
              <a:lnSpc>
                <a:spcPct val="80000"/>
              </a:lnSpc>
              <a:tabLst>
                <a:tab pos="282575" algn="l"/>
              </a:tabLst>
            </a:pPr>
            <a:r>
              <a:rPr lang="en-US" sz="2800" dirty="0"/>
              <a:t>Have natural checks/balances for growth</a:t>
            </a:r>
          </a:p>
        </p:txBody>
      </p:sp>
      <p:sp>
        <p:nvSpPr>
          <p:cNvPr id="5" name="Title 1">
            <a:extLst>
              <a:ext uri="{FF2B5EF4-FFF2-40B4-BE49-F238E27FC236}">
                <a16:creationId xmlns:a16="http://schemas.microsoft.com/office/drawing/2014/main" id="{163B1DA0-8160-1831-F7EB-3AEB41E75DBF}"/>
              </a:ext>
            </a:extLst>
          </p:cNvPr>
          <p:cNvSpPr txBox="1">
            <a:spLocks/>
          </p:cNvSpPr>
          <p:nvPr/>
        </p:nvSpPr>
        <p:spPr>
          <a:xfrm>
            <a:off x="4120166" y="365125"/>
            <a:ext cx="3632915" cy="1325563"/>
          </a:xfrm>
          <a:prstGeom prst="rect">
            <a:avLst/>
          </a:prstGeom>
          <a:solidFill>
            <a:srgbClr val="3F6075"/>
          </a:solidFill>
          <a:ln w="19050">
            <a:solidFill>
              <a:srgbClr val="3F6075"/>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dirty="0"/>
              <a:t>Non-native</a:t>
            </a:r>
          </a:p>
          <a:p>
            <a:r>
              <a:rPr lang="en-US" dirty="0"/>
              <a:t>Species </a:t>
            </a:r>
          </a:p>
        </p:txBody>
      </p:sp>
      <p:sp>
        <p:nvSpPr>
          <p:cNvPr id="6" name="Content Placeholder 2">
            <a:extLst>
              <a:ext uri="{FF2B5EF4-FFF2-40B4-BE49-F238E27FC236}">
                <a16:creationId xmlns:a16="http://schemas.microsoft.com/office/drawing/2014/main" id="{5BC8A8B5-CC24-1FAD-1C41-C308FA03FD38}"/>
              </a:ext>
            </a:extLst>
          </p:cNvPr>
          <p:cNvSpPr txBox="1">
            <a:spLocks/>
          </p:cNvSpPr>
          <p:nvPr/>
        </p:nvSpPr>
        <p:spPr>
          <a:xfrm>
            <a:off x="4120167" y="1825625"/>
            <a:ext cx="3632914" cy="4667250"/>
          </a:xfrm>
          <a:prstGeom prst="rect">
            <a:avLst/>
          </a:prstGeom>
          <a:solidFill>
            <a:schemeClr val="bg1"/>
          </a:solidFill>
          <a:ln w="19050">
            <a:solidFill>
              <a:srgbClr val="3F6075"/>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Introduced </a:t>
            </a:r>
          </a:p>
          <a:p>
            <a:endParaRPr lang="en-US" sz="2800" dirty="0"/>
          </a:p>
          <a:p>
            <a:r>
              <a:rPr lang="en-US" sz="2800" dirty="0"/>
              <a:t>Many have economic value for agriculture, forestry, horticulture</a:t>
            </a:r>
          </a:p>
          <a:p>
            <a:endParaRPr lang="en-US" sz="2800" dirty="0"/>
          </a:p>
          <a:p>
            <a:r>
              <a:rPr lang="en-US" sz="2800" dirty="0"/>
              <a:t>Pose little or no threat to natural ecosystems</a:t>
            </a:r>
          </a:p>
        </p:txBody>
      </p:sp>
      <p:sp>
        <p:nvSpPr>
          <p:cNvPr id="7" name="Title 1">
            <a:extLst>
              <a:ext uri="{FF2B5EF4-FFF2-40B4-BE49-F238E27FC236}">
                <a16:creationId xmlns:a16="http://schemas.microsoft.com/office/drawing/2014/main" id="{40CCE481-843C-DEB3-5A22-8FE0B9F9D057}"/>
              </a:ext>
            </a:extLst>
          </p:cNvPr>
          <p:cNvSpPr txBox="1">
            <a:spLocks/>
          </p:cNvSpPr>
          <p:nvPr/>
        </p:nvSpPr>
        <p:spPr>
          <a:xfrm>
            <a:off x="8043933" y="365125"/>
            <a:ext cx="3632914" cy="1325563"/>
          </a:xfrm>
          <a:prstGeom prst="rect">
            <a:avLst/>
          </a:prstGeom>
          <a:solidFill>
            <a:srgbClr val="3F6075"/>
          </a:solidFill>
          <a:ln w="19050">
            <a:solidFill>
              <a:srgbClr val="3F6075"/>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dirty="0"/>
              <a:t>Invasive Species</a:t>
            </a:r>
          </a:p>
        </p:txBody>
      </p:sp>
      <p:sp>
        <p:nvSpPr>
          <p:cNvPr id="8" name="Content Placeholder 2">
            <a:extLst>
              <a:ext uri="{FF2B5EF4-FFF2-40B4-BE49-F238E27FC236}">
                <a16:creationId xmlns:a16="http://schemas.microsoft.com/office/drawing/2014/main" id="{36AC8CC1-75F0-A59A-5D85-805374C5396A}"/>
              </a:ext>
            </a:extLst>
          </p:cNvPr>
          <p:cNvSpPr txBox="1">
            <a:spLocks/>
          </p:cNvSpPr>
          <p:nvPr/>
        </p:nvSpPr>
        <p:spPr>
          <a:xfrm>
            <a:off x="8043933" y="1825625"/>
            <a:ext cx="3632914" cy="4667250"/>
          </a:xfrm>
          <a:prstGeom prst="rect">
            <a:avLst/>
          </a:prstGeom>
          <a:solidFill>
            <a:schemeClr val="bg1"/>
          </a:solidFill>
          <a:ln w="19050">
            <a:solidFill>
              <a:srgbClr val="3F6075"/>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Reproduce rapidly</a:t>
            </a:r>
          </a:p>
          <a:p>
            <a:endParaRPr lang="en-US" sz="2800" dirty="0"/>
          </a:p>
          <a:p>
            <a:r>
              <a:rPr lang="en-US" sz="2800" dirty="0"/>
              <a:t>Spread over large areas of landscape</a:t>
            </a:r>
          </a:p>
          <a:p>
            <a:endParaRPr lang="en-US" sz="2800" dirty="0"/>
          </a:p>
          <a:p>
            <a:r>
              <a:rPr lang="en-US" sz="2800" dirty="0"/>
              <a:t>Few, if any, natural controls</a:t>
            </a:r>
          </a:p>
          <a:p>
            <a:endParaRPr lang="en-US" sz="2800" dirty="0"/>
          </a:p>
          <a:p>
            <a:r>
              <a:rPr lang="en-US" sz="2800" dirty="0"/>
              <a:t>Often threaten native species</a:t>
            </a:r>
          </a:p>
        </p:txBody>
      </p:sp>
    </p:spTree>
    <p:extLst>
      <p:ext uri="{BB962C8B-B14F-4D97-AF65-F5344CB8AC3E}">
        <p14:creationId xmlns:p14="http://schemas.microsoft.com/office/powerpoint/2010/main" val="2545561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FB4C7-859D-AC03-F74B-557575ED63BA}"/>
              </a:ext>
            </a:extLst>
          </p:cNvPr>
          <p:cNvSpPr>
            <a:spLocks noGrp="1"/>
          </p:cNvSpPr>
          <p:nvPr>
            <p:ph type="title"/>
          </p:nvPr>
        </p:nvSpPr>
        <p:spPr/>
        <p:txBody>
          <a:bodyPr/>
          <a:lstStyle/>
          <a:p>
            <a:r>
              <a:rPr lang="en-US" dirty="0"/>
              <a:t>Select Invasive Insects of Concern</a:t>
            </a:r>
          </a:p>
        </p:txBody>
      </p:sp>
      <p:sp>
        <p:nvSpPr>
          <p:cNvPr id="3" name="Content Placeholder 2">
            <a:extLst>
              <a:ext uri="{FF2B5EF4-FFF2-40B4-BE49-F238E27FC236}">
                <a16:creationId xmlns:a16="http://schemas.microsoft.com/office/drawing/2014/main" id="{9C7A386E-60ED-B80B-AAD9-A36C6B5743BC}"/>
              </a:ext>
            </a:extLst>
          </p:cNvPr>
          <p:cNvSpPr>
            <a:spLocks noGrp="1"/>
          </p:cNvSpPr>
          <p:nvPr>
            <p:ph idx="1"/>
          </p:nvPr>
        </p:nvSpPr>
        <p:spPr/>
        <p:txBody>
          <a:bodyPr/>
          <a:lstStyle/>
          <a:p>
            <a:r>
              <a:rPr lang="en-US" dirty="0"/>
              <a:t>Spongy Moth (previously Gypsy Moth)</a:t>
            </a:r>
          </a:p>
          <a:p>
            <a:r>
              <a:rPr lang="en-US" dirty="0"/>
              <a:t>Emerald Ash Borer</a:t>
            </a:r>
          </a:p>
          <a:p>
            <a:r>
              <a:rPr lang="en-US" dirty="0"/>
              <a:t>Asian Longhorn Beetle</a:t>
            </a:r>
          </a:p>
          <a:p>
            <a:r>
              <a:rPr lang="en-US" dirty="0"/>
              <a:t>Spotted Lanternfly</a:t>
            </a:r>
          </a:p>
          <a:p>
            <a:r>
              <a:rPr lang="en-US" dirty="0"/>
              <a:t>Brown Marmorated Stink Bug</a:t>
            </a:r>
          </a:p>
          <a:p>
            <a:r>
              <a:rPr lang="en-US" dirty="0"/>
              <a:t>Asian Tiger Mosquito</a:t>
            </a:r>
          </a:p>
        </p:txBody>
      </p:sp>
      <p:pic>
        <p:nvPicPr>
          <p:cNvPr id="4098" name="Picture 2" descr="Spotted Lanternfly Information and Resources">
            <a:extLst>
              <a:ext uri="{FF2B5EF4-FFF2-40B4-BE49-F238E27FC236}">
                <a16:creationId xmlns:a16="http://schemas.microsoft.com/office/drawing/2014/main" id="{9B7C0269-4746-5C10-F642-054A9897F9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7065" y="2876752"/>
            <a:ext cx="4743552" cy="1927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181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FB4C7-859D-AC03-F74B-557575ED63BA}"/>
              </a:ext>
            </a:extLst>
          </p:cNvPr>
          <p:cNvSpPr>
            <a:spLocks noGrp="1"/>
          </p:cNvSpPr>
          <p:nvPr>
            <p:ph type="title"/>
          </p:nvPr>
        </p:nvSpPr>
        <p:spPr/>
        <p:txBody>
          <a:bodyPr/>
          <a:lstStyle/>
          <a:p>
            <a:r>
              <a:rPr lang="en-US" dirty="0"/>
              <a:t>Select Invasive Diseases of Concern</a:t>
            </a:r>
          </a:p>
        </p:txBody>
      </p:sp>
      <p:sp>
        <p:nvSpPr>
          <p:cNvPr id="3" name="Content Placeholder 2">
            <a:extLst>
              <a:ext uri="{FF2B5EF4-FFF2-40B4-BE49-F238E27FC236}">
                <a16:creationId xmlns:a16="http://schemas.microsoft.com/office/drawing/2014/main" id="{9C7A386E-60ED-B80B-AAD9-A36C6B5743BC}"/>
              </a:ext>
            </a:extLst>
          </p:cNvPr>
          <p:cNvSpPr>
            <a:spLocks noGrp="1"/>
          </p:cNvSpPr>
          <p:nvPr>
            <p:ph idx="1"/>
          </p:nvPr>
        </p:nvSpPr>
        <p:spPr/>
        <p:txBody>
          <a:bodyPr/>
          <a:lstStyle/>
          <a:p>
            <a:r>
              <a:rPr lang="en-US" dirty="0"/>
              <a:t>Dutch Elm Disease</a:t>
            </a:r>
          </a:p>
          <a:p>
            <a:endParaRPr lang="en-US" dirty="0"/>
          </a:p>
          <a:p>
            <a:r>
              <a:rPr lang="en-US" dirty="0"/>
              <a:t>Thousand Canker Disease</a:t>
            </a:r>
          </a:p>
          <a:p>
            <a:endParaRPr lang="en-US" dirty="0"/>
          </a:p>
          <a:p>
            <a:r>
              <a:rPr lang="en-US" dirty="0"/>
              <a:t>Beech Leaf Disease</a:t>
            </a:r>
          </a:p>
          <a:p>
            <a:pPr lvl="1"/>
            <a:r>
              <a:rPr lang="en-US" dirty="0"/>
              <a:t>Beech is the most populous tree in PWC</a:t>
            </a:r>
          </a:p>
          <a:p>
            <a:endParaRPr lang="en-US" dirty="0"/>
          </a:p>
        </p:txBody>
      </p:sp>
      <p:pic>
        <p:nvPicPr>
          <p:cNvPr id="4" name="Picture 3">
            <a:extLst>
              <a:ext uri="{FF2B5EF4-FFF2-40B4-BE49-F238E27FC236}">
                <a16:creationId xmlns:a16="http://schemas.microsoft.com/office/drawing/2014/main" id="{07B151D2-B782-15BC-4D86-C7B9D8894D83}"/>
              </a:ext>
            </a:extLst>
          </p:cNvPr>
          <p:cNvPicPr>
            <a:picLocks noChangeAspect="1"/>
          </p:cNvPicPr>
          <p:nvPr/>
        </p:nvPicPr>
        <p:blipFill rotWithShape="1">
          <a:blip r:embed="rId2"/>
          <a:srcRect l="19068" t="6831" r="5959" b="10247"/>
          <a:stretch/>
        </p:blipFill>
        <p:spPr>
          <a:xfrm>
            <a:off x="7873999" y="1825625"/>
            <a:ext cx="4182533" cy="3609976"/>
          </a:xfrm>
          <a:prstGeom prst="rect">
            <a:avLst/>
          </a:prstGeom>
        </p:spPr>
      </p:pic>
    </p:spTree>
    <p:extLst>
      <p:ext uri="{BB962C8B-B14F-4D97-AF65-F5344CB8AC3E}">
        <p14:creationId xmlns:p14="http://schemas.microsoft.com/office/powerpoint/2010/main" val="2194061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1886B-A6A5-0AEA-56B2-0AFE000ADA2E}"/>
              </a:ext>
            </a:extLst>
          </p:cNvPr>
          <p:cNvSpPr>
            <a:spLocks noGrp="1"/>
          </p:cNvSpPr>
          <p:nvPr>
            <p:ph type="title"/>
          </p:nvPr>
        </p:nvSpPr>
        <p:spPr/>
        <p:txBody>
          <a:bodyPr/>
          <a:lstStyle/>
          <a:p>
            <a:r>
              <a:rPr lang="en-US" dirty="0"/>
              <a:t>Invasive Plants</a:t>
            </a:r>
          </a:p>
        </p:txBody>
      </p:sp>
      <p:sp>
        <p:nvSpPr>
          <p:cNvPr id="3" name="Content Placeholder 2">
            <a:extLst>
              <a:ext uri="{FF2B5EF4-FFF2-40B4-BE49-F238E27FC236}">
                <a16:creationId xmlns:a16="http://schemas.microsoft.com/office/drawing/2014/main" id="{DC769323-3255-638D-C170-AAE8D66B5484}"/>
              </a:ext>
            </a:extLst>
          </p:cNvPr>
          <p:cNvSpPr>
            <a:spLocks noGrp="1"/>
          </p:cNvSpPr>
          <p:nvPr>
            <p:ph idx="1"/>
          </p:nvPr>
        </p:nvSpPr>
        <p:spPr/>
        <p:txBody>
          <a:bodyPr/>
          <a:lstStyle/>
          <a:p>
            <a:r>
              <a:rPr lang="en-US" dirty="0"/>
              <a:t>In most cases, there is a native alternative</a:t>
            </a:r>
          </a:p>
          <a:p>
            <a:endParaRPr lang="en-US" dirty="0"/>
          </a:p>
          <a:p>
            <a:r>
              <a:rPr lang="en-US" dirty="0"/>
              <a:t>A number of invasives as sold in nurseries</a:t>
            </a:r>
          </a:p>
          <a:p>
            <a:endParaRPr lang="en-US" dirty="0"/>
          </a:p>
          <a:p>
            <a:r>
              <a:rPr lang="en-US" dirty="0"/>
              <a:t>The governor just vetoed a measure that would make it more difficult to sell invasives in Virginia</a:t>
            </a:r>
          </a:p>
        </p:txBody>
      </p:sp>
    </p:spTree>
    <p:extLst>
      <p:ext uri="{BB962C8B-B14F-4D97-AF65-F5344CB8AC3E}">
        <p14:creationId xmlns:p14="http://schemas.microsoft.com/office/powerpoint/2010/main" val="3424442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88AA-BF6E-6A62-A441-94DBEA4BEC67}"/>
              </a:ext>
            </a:extLst>
          </p:cNvPr>
          <p:cNvSpPr>
            <a:spLocks noGrp="1"/>
          </p:cNvSpPr>
          <p:nvPr>
            <p:ph type="title"/>
          </p:nvPr>
        </p:nvSpPr>
        <p:spPr/>
        <p:txBody>
          <a:bodyPr/>
          <a:lstStyle/>
          <a:p>
            <a:r>
              <a:rPr lang="en-US" dirty="0"/>
              <a:t>Selected Invasive Trees of Concern</a:t>
            </a:r>
          </a:p>
        </p:txBody>
      </p:sp>
      <p:sp>
        <p:nvSpPr>
          <p:cNvPr id="3" name="Content Placeholder 2">
            <a:extLst>
              <a:ext uri="{FF2B5EF4-FFF2-40B4-BE49-F238E27FC236}">
                <a16:creationId xmlns:a16="http://schemas.microsoft.com/office/drawing/2014/main" id="{E512E903-9F32-BF26-5641-5C18D7248178}"/>
              </a:ext>
            </a:extLst>
          </p:cNvPr>
          <p:cNvSpPr>
            <a:spLocks noGrp="1"/>
          </p:cNvSpPr>
          <p:nvPr>
            <p:ph idx="1"/>
          </p:nvPr>
        </p:nvSpPr>
        <p:spPr/>
        <p:txBody>
          <a:bodyPr/>
          <a:lstStyle/>
          <a:p>
            <a:r>
              <a:rPr lang="en-US" dirty="0"/>
              <a:t>Tree of Heaven</a:t>
            </a:r>
          </a:p>
          <a:p>
            <a:r>
              <a:rPr lang="en-US" dirty="0"/>
              <a:t>Norway Maple</a:t>
            </a:r>
          </a:p>
          <a:p>
            <a:r>
              <a:rPr lang="en-US" dirty="0"/>
              <a:t>Bradford Pear</a:t>
            </a:r>
          </a:p>
          <a:p>
            <a:r>
              <a:rPr lang="en-US" dirty="0"/>
              <a:t>Mimosa</a:t>
            </a:r>
          </a:p>
          <a:p>
            <a:r>
              <a:rPr lang="en-US" dirty="0"/>
              <a:t>Autumn Olive</a:t>
            </a:r>
          </a:p>
          <a:p>
            <a:r>
              <a:rPr lang="en-US" dirty="0"/>
              <a:t>Princess Tree</a:t>
            </a:r>
          </a:p>
          <a:p>
            <a:endParaRPr lang="en-US" dirty="0"/>
          </a:p>
        </p:txBody>
      </p:sp>
      <p:pic>
        <p:nvPicPr>
          <p:cNvPr id="3074" name="Picture 2" descr="Tree-of-Heaven | Invasive Species Program | Nebraska">
            <a:extLst>
              <a:ext uri="{FF2B5EF4-FFF2-40B4-BE49-F238E27FC236}">
                <a16:creationId xmlns:a16="http://schemas.microsoft.com/office/drawing/2014/main" id="{18F257DB-F280-C09C-8858-35C634FD9B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518" y="2407533"/>
            <a:ext cx="4781282" cy="3187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550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88AA-BF6E-6A62-A441-94DBEA4BEC67}"/>
              </a:ext>
            </a:extLst>
          </p:cNvPr>
          <p:cNvSpPr>
            <a:spLocks noGrp="1"/>
          </p:cNvSpPr>
          <p:nvPr>
            <p:ph type="title"/>
          </p:nvPr>
        </p:nvSpPr>
        <p:spPr/>
        <p:txBody>
          <a:bodyPr/>
          <a:lstStyle/>
          <a:p>
            <a:r>
              <a:rPr lang="en-US" dirty="0"/>
              <a:t>Selected Invasive Shrubs of Concern</a:t>
            </a:r>
          </a:p>
        </p:txBody>
      </p:sp>
      <p:sp>
        <p:nvSpPr>
          <p:cNvPr id="3" name="Content Placeholder 2">
            <a:extLst>
              <a:ext uri="{FF2B5EF4-FFF2-40B4-BE49-F238E27FC236}">
                <a16:creationId xmlns:a16="http://schemas.microsoft.com/office/drawing/2014/main" id="{E512E903-9F32-BF26-5641-5C18D7248178}"/>
              </a:ext>
            </a:extLst>
          </p:cNvPr>
          <p:cNvSpPr>
            <a:spLocks noGrp="1"/>
          </p:cNvSpPr>
          <p:nvPr>
            <p:ph idx="1"/>
          </p:nvPr>
        </p:nvSpPr>
        <p:spPr/>
        <p:txBody>
          <a:bodyPr/>
          <a:lstStyle/>
          <a:p>
            <a:r>
              <a:rPr lang="en-US" dirty="0"/>
              <a:t>Nandina</a:t>
            </a:r>
          </a:p>
          <a:p>
            <a:r>
              <a:rPr lang="en-US" dirty="0"/>
              <a:t>Burning Bush</a:t>
            </a:r>
          </a:p>
          <a:p>
            <a:r>
              <a:rPr lang="en-US" dirty="0"/>
              <a:t>Japanese Barberry</a:t>
            </a:r>
          </a:p>
          <a:p>
            <a:r>
              <a:rPr lang="en-US" dirty="0"/>
              <a:t>Japanese Spirea</a:t>
            </a:r>
          </a:p>
          <a:p>
            <a:r>
              <a:rPr lang="en-US" dirty="0"/>
              <a:t>Privet</a:t>
            </a:r>
          </a:p>
          <a:p>
            <a:r>
              <a:rPr lang="en-US" dirty="0"/>
              <a:t>Multiflora Rose</a:t>
            </a:r>
          </a:p>
          <a:p>
            <a:r>
              <a:rPr lang="en-US" dirty="0"/>
              <a:t>Butterfly Bush</a:t>
            </a:r>
          </a:p>
        </p:txBody>
      </p:sp>
      <p:pic>
        <p:nvPicPr>
          <p:cNvPr id="4" name="object 26">
            <a:extLst>
              <a:ext uri="{FF2B5EF4-FFF2-40B4-BE49-F238E27FC236}">
                <a16:creationId xmlns:a16="http://schemas.microsoft.com/office/drawing/2014/main" id="{E6327E77-1EE8-C864-0003-8D744E205FDE}"/>
              </a:ext>
            </a:extLst>
          </p:cNvPr>
          <p:cNvPicPr/>
          <p:nvPr/>
        </p:nvPicPr>
        <p:blipFill>
          <a:blip r:embed="rId2" cstate="print"/>
          <a:stretch>
            <a:fillRect/>
          </a:stretch>
        </p:blipFill>
        <p:spPr>
          <a:xfrm>
            <a:off x="6890197" y="2472228"/>
            <a:ext cx="4463603" cy="2833868"/>
          </a:xfrm>
          <a:prstGeom prst="rect">
            <a:avLst/>
          </a:prstGeom>
        </p:spPr>
      </p:pic>
    </p:spTree>
    <p:extLst>
      <p:ext uri="{BB962C8B-B14F-4D97-AF65-F5344CB8AC3E}">
        <p14:creationId xmlns:p14="http://schemas.microsoft.com/office/powerpoint/2010/main" val="2241802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88AA-BF6E-6A62-A441-94DBEA4BEC67}"/>
              </a:ext>
            </a:extLst>
          </p:cNvPr>
          <p:cNvSpPr>
            <a:spLocks noGrp="1"/>
          </p:cNvSpPr>
          <p:nvPr>
            <p:ph type="title"/>
          </p:nvPr>
        </p:nvSpPr>
        <p:spPr/>
        <p:txBody>
          <a:bodyPr/>
          <a:lstStyle/>
          <a:p>
            <a:r>
              <a:rPr lang="en-US" dirty="0"/>
              <a:t>Selected Invasive Vines of Concern</a:t>
            </a:r>
          </a:p>
        </p:txBody>
      </p:sp>
      <p:sp>
        <p:nvSpPr>
          <p:cNvPr id="3" name="Content Placeholder 2">
            <a:extLst>
              <a:ext uri="{FF2B5EF4-FFF2-40B4-BE49-F238E27FC236}">
                <a16:creationId xmlns:a16="http://schemas.microsoft.com/office/drawing/2014/main" id="{E512E903-9F32-BF26-5641-5C18D7248178}"/>
              </a:ext>
            </a:extLst>
          </p:cNvPr>
          <p:cNvSpPr>
            <a:spLocks noGrp="1"/>
          </p:cNvSpPr>
          <p:nvPr>
            <p:ph idx="1"/>
          </p:nvPr>
        </p:nvSpPr>
        <p:spPr/>
        <p:txBody>
          <a:bodyPr>
            <a:normAutofit lnSpcReduction="10000"/>
          </a:bodyPr>
          <a:lstStyle/>
          <a:p>
            <a:r>
              <a:rPr lang="en-US" dirty="0"/>
              <a:t>Japanese Honeysuckle</a:t>
            </a:r>
          </a:p>
          <a:p>
            <a:r>
              <a:rPr lang="en-US" dirty="0"/>
              <a:t>Wisteria</a:t>
            </a:r>
          </a:p>
          <a:p>
            <a:r>
              <a:rPr lang="en-US" dirty="0"/>
              <a:t>English Ivy</a:t>
            </a:r>
          </a:p>
          <a:p>
            <a:r>
              <a:rPr lang="en-US" dirty="0"/>
              <a:t>Mile a Minute</a:t>
            </a:r>
          </a:p>
          <a:p>
            <a:r>
              <a:rPr lang="en-US" dirty="0"/>
              <a:t>Porcelain Berry</a:t>
            </a:r>
          </a:p>
          <a:p>
            <a:r>
              <a:rPr lang="en-US" dirty="0"/>
              <a:t>Oriental Bittersweet</a:t>
            </a:r>
          </a:p>
          <a:p>
            <a:r>
              <a:rPr lang="en-US" dirty="0"/>
              <a:t>Autumn Clematis</a:t>
            </a:r>
          </a:p>
          <a:p>
            <a:r>
              <a:rPr lang="en-US" dirty="0"/>
              <a:t>Kudzu</a:t>
            </a:r>
          </a:p>
        </p:txBody>
      </p:sp>
      <p:pic>
        <p:nvPicPr>
          <p:cNvPr id="4" name="object 4">
            <a:extLst>
              <a:ext uri="{FF2B5EF4-FFF2-40B4-BE49-F238E27FC236}">
                <a16:creationId xmlns:a16="http://schemas.microsoft.com/office/drawing/2014/main" id="{71ADB363-5166-C077-34C7-0C1E6A7D5091}"/>
              </a:ext>
            </a:extLst>
          </p:cNvPr>
          <p:cNvPicPr/>
          <p:nvPr/>
        </p:nvPicPr>
        <p:blipFill>
          <a:blip r:embed="rId2" cstate="print"/>
          <a:stretch>
            <a:fillRect/>
          </a:stretch>
        </p:blipFill>
        <p:spPr>
          <a:xfrm>
            <a:off x="6432998" y="2096294"/>
            <a:ext cx="4762500" cy="3810000"/>
          </a:xfrm>
          <a:prstGeom prst="rect">
            <a:avLst/>
          </a:prstGeom>
        </p:spPr>
      </p:pic>
    </p:spTree>
    <p:extLst>
      <p:ext uri="{BB962C8B-B14F-4D97-AF65-F5344CB8AC3E}">
        <p14:creationId xmlns:p14="http://schemas.microsoft.com/office/powerpoint/2010/main" val="278367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88AA-BF6E-6A62-A441-94DBEA4BEC67}"/>
              </a:ext>
            </a:extLst>
          </p:cNvPr>
          <p:cNvSpPr>
            <a:spLocks noGrp="1"/>
          </p:cNvSpPr>
          <p:nvPr>
            <p:ph type="title"/>
          </p:nvPr>
        </p:nvSpPr>
        <p:spPr/>
        <p:txBody>
          <a:bodyPr/>
          <a:lstStyle/>
          <a:p>
            <a:r>
              <a:rPr lang="en-US" dirty="0"/>
              <a:t>Selected Invasive Perennials of Concern</a:t>
            </a:r>
          </a:p>
        </p:txBody>
      </p:sp>
      <p:sp>
        <p:nvSpPr>
          <p:cNvPr id="3" name="Content Placeholder 2">
            <a:extLst>
              <a:ext uri="{FF2B5EF4-FFF2-40B4-BE49-F238E27FC236}">
                <a16:creationId xmlns:a16="http://schemas.microsoft.com/office/drawing/2014/main" id="{E512E903-9F32-BF26-5641-5C18D7248178}"/>
              </a:ext>
            </a:extLst>
          </p:cNvPr>
          <p:cNvSpPr>
            <a:spLocks noGrp="1"/>
          </p:cNvSpPr>
          <p:nvPr>
            <p:ph idx="1"/>
          </p:nvPr>
        </p:nvSpPr>
        <p:spPr/>
        <p:txBody>
          <a:bodyPr>
            <a:normAutofit lnSpcReduction="10000"/>
          </a:bodyPr>
          <a:lstStyle/>
          <a:p>
            <a:r>
              <a:rPr lang="en-US" dirty="0"/>
              <a:t>Vinca (periwinkle)</a:t>
            </a:r>
          </a:p>
          <a:p>
            <a:pPr lvl="2"/>
            <a:endParaRPr lang="en-US" dirty="0"/>
          </a:p>
          <a:p>
            <a:r>
              <a:rPr lang="en-US" dirty="0"/>
              <a:t>Crown Vetch </a:t>
            </a:r>
          </a:p>
          <a:p>
            <a:pPr lvl="2"/>
            <a:endParaRPr lang="en-US" dirty="0"/>
          </a:p>
          <a:p>
            <a:r>
              <a:rPr lang="en-US" dirty="0"/>
              <a:t>Japanese Knotweed</a:t>
            </a:r>
          </a:p>
          <a:p>
            <a:pPr lvl="2"/>
            <a:endParaRPr lang="en-US" dirty="0"/>
          </a:p>
          <a:p>
            <a:r>
              <a:rPr lang="en-US" dirty="0"/>
              <a:t>Chinese Lespedeza</a:t>
            </a:r>
          </a:p>
          <a:p>
            <a:pPr lvl="2"/>
            <a:endParaRPr lang="en-US" dirty="0"/>
          </a:p>
          <a:p>
            <a:r>
              <a:rPr lang="en-US" dirty="0"/>
              <a:t>Garlic Mustard</a:t>
            </a:r>
          </a:p>
        </p:txBody>
      </p:sp>
      <p:pic>
        <p:nvPicPr>
          <p:cNvPr id="4" name="object 5">
            <a:extLst>
              <a:ext uri="{FF2B5EF4-FFF2-40B4-BE49-F238E27FC236}">
                <a16:creationId xmlns:a16="http://schemas.microsoft.com/office/drawing/2014/main" id="{B072EB85-2ADF-7B33-9750-5572DCC5C146}"/>
              </a:ext>
            </a:extLst>
          </p:cNvPr>
          <p:cNvPicPr/>
          <p:nvPr/>
        </p:nvPicPr>
        <p:blipFill>
          <a:blip r:embed="rId2" cstate="print"/>
          <a:stretch>
            <a:fillRect/>
          </a:stretch>
        </p:blipFill>
        <p:spPr>
          <a:xfrm>
            <a:off x="6383628" y="2115344"/>
            <a:ext cx="4800600" cy="3771900"/>
          </a:xfrm>
          <a:prstGeom prst="rect">
            <a:avLst/>
          </a:prstGeom>
        </p:spPr>
      </p:pic>
    </p:spTree>
    <p:extLst>
      <p:ext uri="{BB962C8B-B14F-4D97-AF65-F5344CB8AC3E}">
        <p14:creationId xmlns:p14="http://schemas.microsoft.com/office/powerpoint/2010/main" val="1546913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CE 1.pptx" id="{B0951BC5-41DE-415D-BBC8-F912512D852F}" vid="{C85FAB4A-B02F-4805-98B1-63D910DE2C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58537</TotalTime>
  <Words>718</Words>
  <Application>Microsoft Office PowerPoint</Application>
  <PresentationFormat>Widescreen</PresentationFormat>
  <Paragraphs>129</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Invasives </vt:lpstr>
      <vt:lpstr>Native Species</vt:lpstr>
      <vt:lpstr>Select Invasive Insects of Concern</vt:lpstr>
      <vt:lpstr>Select Invasive Diseases of Concern</vt:lpstr>
      <vt:lpstr>Invasive Plants</vt:lpstr>
      <vt:lpstr>Selected Invasive Trees of Concern</vt:lpstr>
      <vt:lpstr>Selected Invasive Shrubs of Concern</vt:lpstr>
      <vt:lpstr>Selected Invasive Vines of Concern</vt:lpstr>
      <vt:lpstr>Selected Invasive Perennials of Concern</vt:lpstr>
      <vt:lpstr>Selected Invasive Grasses of Concern</vt:lpstr>
      <vt:lpstr>Native Options to Invasives</vt:lpstr>
      <vt:lpstr>Native and Non-Native Options to Invasives</vt:lpstr>
      <vt:lpstr>Resources</vt:lpstr>
      <vt:lpstr>Controlling Invasives</vt:lpstr>
      <vt:lpstr>What Else Can I Do?</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Bolles, Thomas</dc:creator>
  <cp:lastModifiedBy>Bolles, Thomas</cp:lastModifiedBy>
  <cp:revision>20</cp:revision>
  <cp:lastPrinted>2022-03-03T15:00:51Z</cp:lastPrinted>
  <dcterms:created xsi:type="dcterms:W3CDTF">2021-09-30T15:33:29Z</dcterms:created>
  <dcterms:modified xsi:type="dcterms:W3CDTF">2024-05-01T19:37:19Z</dcterms:modified>
</cp:coreProperties>
</file>